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3"/>
  </p:notesMasterIdLst>
  <p:sldIdLst>
    <p:sldId id="256" r:id="rId2"/>
    <p:sldId id="258" r:id="rId3"/>
    <p:sldId id="275" r:id="rId4"/>
    <p:sldId id="260" r:id="rId5"/>
    <p:sldId id="276" r:id="rId6"/>
    <p:sldId id="278" r:id="rId7"/>
    <p:sldId id="277" r:id="rId8"/>
    <p:sldId id="279" r:id="rId9"/>
    <p:sldId id="280" r:id="rId10"/>
    <p:sldId id="281" r:id="rId11"/>
    <p:sldId id="27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68BE89-7370-E142-9154-405F8AB3B0BB}" v="1121" dt="2025-02-03T23:26:51.8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84"/>
    <p:restoredTop sz="81020"/>
  </p:normalViewPr>
  <p:slideViewPr>
    <p:cSldViewPr snapToGrid="0">
      <p:cViewPr varScale="1">
        <p:scale>
          <a:sx n="88" d="100"/>
          <a:sy n="88" d="100"/>
        </p:scale>
        <p:origin x="208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Choudhry" userId="7e802f98-9170-4306-b59f-36dfa75ece39" providerId="ADAL" clId="{B90AE890-D558-CD41-834F-69100BBBCC82}"/>
    <pc:docChg chg="undo redo custSel addSld delSld modSld sldOrd">
      <pc:chgData name="Omar Choudhry" userId="7e802f98-9170-4306-b59f-36dfa75ece39" providerId="ADAL" clId="{B90AE890-D558-CD41-834F-69100BBBCC82}" dt="2025-01-10T17:10:23.314" v="4612" actId="20577"/>
      <pc:docMkLst>
        <pc:docMk/>
      </pc:docMkLst>
      <pc:sldChg chg="addSp delSp modSp mod modNotesTx">
        <pc:chgData name="Omar Choudhry" userId="7e802f98-9170-4306-b59f-36dfa75ece39" providerId="ADAL" clId="{B90AE890-D558-CD41-834F-69100BBBCC82}" dt="2025-01-10T17:03:22.978" v="3736" actId="20577"/>
        <pc:sldMkLst>
          <pc:docMk/>
          <pc:sldMk cId="1339862571" sldId="256"/>
        </pc:sldMkLst>
        <pc:spChg chg="mod">
          <ac:chgData name="Omar Choudhry" userId="7e802f98-9170-4306-b59f-36dfa75ece39" providerId="ADAL" clId="{B90AE890-D558-CD41-834F-69100BBBCC82}" dt="2025-01-10T17:03:22.978" v="3736" actId="20577"/>
          <ac:spMkLst>
            <pc:docMk/>
            <pc:sldMk cId="1339862571" sldId="256"/>
            <ac:spMk id="2" creationId="{8585DA62-143A-7FD7-8C3F-25DABCBEBB06}"/>
          </ac:spMkLst>
        </pc:spChg>
        <pc:picChg chg="add del mod">
          <ac:chgData name="Omar Choudhry" userId="7e802f98-9170-4306-b59f-36dfa75ece39" providerId="ADAL" clId="{B90AE890-D558-CD41-834F-69100BBBCC82}" dt="2025-01-10T17:03:14.909" v="3733" actId="1076"/>
          <ac:picMkLst>
            <pc:docMk/>
            <pc:sldMk cId="1339862571" sldId="256"/>
            <ac:picMk id="17" creationId="{4900FFCA-5684-73F8-AD25-55DF66C34FE7}"/>
          </ac:picMkLst>
        </pc:picChg>
      </pc:sldChg>
      <pc:sldChg chg="addSp delSp modSp mod modAnim modNotesTx">
        <pc:chgData name="Omar Choudhry" userId="7e802f98-9170-4306-b59f-36dfa75ece39" providerId="ADAL" clId="{B90AE890-D558-CD41-834F-69100BBBCC82}" dt="2025-01-09T14:07:29.154" v="2821"/>
        <pc:sldMkLst>
          <pc:docMk/>
          <pc:sldMk cId="32766116" sldId="257"/>
        </pc:sldMkLst>
      </pc:sldChg>
      <pc:sldChg chg="modSp mod modAnim">
        <pc:chgData name="Omar Choudhry" userId="7e802f98-9170-4306-b59f-36dfa75ece39" providerId="ADAL" clId="{B90AE890-D558-CD41-834F-69100BBBCC82}" dt="2025-01-09T11:41:20.306" v="771"/>
        <pc:sldMkLst>
          <pc:docMk/>
          <pc:sldMk cId="2870782839" sldId="258"/>
        </pc:sldMkLst>
        <pc:spChg chg="mod">
          <ac:chgData name="Omar Choudhry" userId="7e802f98-9170-4306-b59f-36dfa75ece39" providerId="ADAL" clId="{B90AE890-D558-CD41-834F-69100BBBCC82}" dt="2025-01-09T11:39:47.377" v="759" actId="20577"/>
          <ac:spMkLst>
            <pc:docMk/>
            <pc:sldMk cId="2870782839" sldId="258"/>
            <ac:spMk id="3" creationId="{6867D0CA-A709-C471-92FA-433D4D0C9073}"/>
          </ac:spMkLst>
        </pc:spChg>
      </pc:sldChg>
      <pc:sldChg chg="addSp delSp modSp mod delAnim modAnim modNotesTx">
        <pc:chgData name="Omar Choudhry" userId="7e802f98-9170-4306-b59f-36dfa75ece39" providerId="ADAL" clId="{B90AE890-D558-CD41-834F-69100BBBCC82}" dt="2025-01-09T14:05:22.178" v="2625"/>
        <pc:sldMkLst>
          <pc:docMk/>
          <pc:sldMk cId="202436034" sldId="259"/>
        </pc:sldMkLst>
      </pc:sldChg>
      <pc:sldChg chg="addSp delSp modSp mod delAnim modAnim">
        <pc:chgData name="Omar Choudhry" userId="7e802f98-9170-4306-b59f-36dfa75ece39" providerId="ADAL" clId="{B90AE890-D558-CD41-834F-69100BBBCC82}" dt="2025-01-09T12:30:21.277" v="2160" actId="21"/>
        <pc:sldMkLst>
          <pc:docMk/>
          <pc:sldMk cId="2115083022" sldId="260"/>
        </pc:sldMkLst>
        <pc:spChg chg="mod">
          <ac:chgData name="Omar Choudhry" userId="7e802f98-9170-4306-b59f-36dfa75ece39" providerId="ADAL" clId="{B90AE890-D558-CD41-834F-69100BBBCC82}" dt="2025-01-09T12:30:21.277" v="2160" actId="21"/>
          <ac:spMkLst>
            <pc:docMk/>
            <pc:sldMk cId="2115083022" sldId="260"/>
            <ac:spMk id="2" creationId="{F64F5D28-9087-7425-AF8C-7A35736AF0DE}"/>
          </ac:spMkLst>
        </pc:spChg>
        <pc:spChg chg="add mod">
          <ac:chgData name="Omar Choudhry" userId="7e802f98-9170-4306-b59f-36dfa75ece39" providerId="ADAL" clId="{B90AE890-D558-CD41-834F-69100BBBCC82}" dt="2025-01-09T12:20:15.105" v="1252" actId="1035"/>
          <ac:spMkLst>
            <pc:docMk/>
            <pc:sldMk cId="2115083022" sldId="260"/>
            <ac:spMk id="13" creationId="{3A8AA727-0006-BF55-9F55-D0D5AC184C31}"/>
          </ac:spMkLst>
        </pc:spChg>
        <pc:spChg chg="add mod">
          <ac:chgData name="Omar Choudhry" userId="7e802f98-9170-4306-b59f-36dfa75ece39" providerId="ADAL" clId="{B90AE890-D558-CD41-834F-69100BBBCC82}" dt="2025-01-09T12:20:15.105" v="1252" actId="1035"/>
          <ac:spMkLst>
            <pc:docMk/>
            <pc:sldMk cId="2115083022" sldId="260"/>
            <ac:spMk id="14" creationId="{5806B349-34F8-9C98-F5C8-804D96097D0F}"/>
          </ac:spMkLst>
        </pc:spChg>
        <pc:spChg chg="add mod">
          <ac:chgData name="Omar Choudhry" userId="7e802f98-9170-4306-b59f-36dfa75ece39" providerId="ADAL" clId="{B90AE890-D558-CD41-834F-69100BBBCC82}" dt="2025-01-09T12:20:15.105" v="1252" actId="1035"/>
          <ac:spMkLst>
            <pc:docMk/>
            <pc:sldMk cId="2115083022" sldId="260"/>
            <ac:spMk id="15" creationId="{177FADCD-5C29-E519-ECB6-5BAD315FEFCF}"/>
          </ac:spMkLst>
        </pc:spChg>
        <pc:spChg chg="add mod">
          <ac:chgData name="Omar Choudhry" userId="7e802f98-9170-4306-b59f-36dfa75ece39" providerId="ADAL" clId="{B90AE890-D558-CD41-834F-69100BBBCC82}" dt="2025-01-09T12:20:15.105" v="1252" actId="1035"/>
          <ac:spMkLst>
            <pc:docMk/>
            <pc:sldMk cId="2115083022" sldId="260"/>
            <ac:spMk id="16" creationId="{37BB056A-019D-F8D6-E80F-662AE7BCD86C}"/>
          </ac:spMkLst>
        </pc:spChg>
        <pc:spChg chg="add mod">
          <ac:chgData name="Omar Choudhry" userId="7e802f98-9170-4306-b59f-36dfa75ece39" providerId="ADAL" clId="{B90AE890-D558-CD41-834F-69100BBBCC82}" dt="2025-01-09T12:20:15.105" v="1252" actId="1035"/>
          <ac:spMkLst>
            <pc:docMk/>
            <pc:sldMk cId="2115083022" sldId="260"/>
            <ac:spMk id="19" creationId="{F3DFBAD2-0895-29D1-76F7-CF1357EC98ED}"/>
          </ac:spMkLst>
        </pc:spChg>
        <pc:spChg chg="add mod">
          <ac:chgData name="Omar Choudhry" userId="7e802f98-9170-4306-b59f-36dfa75ece39" providerId="ADAL" clId="{B90AE890-D558-CD41-834F-69100BBBCC82}" dt="2025-01-09T12:20:15.105" v="1252" actId="1035"/>
          <ac:spMkLst>
            <pc:docMk/>
            <pc:sldMk cId="2115083022" sldId="260"/>
            <ac:spMk id="21" creationId="{44BA8B9A-4B7B-F55B-10AC-2D28DA04FC4E}"/>
          </ac:spMkLst>
        </pc:spChg>
        <pc:spChg chg="add mod">
          <ac:chgData name="Omar Choudhry" userId="7e802f98-9170-4306-b59f-36dfa75ece39" providerId="ADAL" clId="{B90AE890-D558-CD41-834F-69100BBBCC82}" dt="2025-01-09T12:20:45.168" v="1255" actId="1076"/>
          <ac:spMkLst>
            <pc:docMk/>
            <pc:sldMk cId="2115083022" sldId="260"/>
            <ac:spMk id="22" creationId="{EEDD8057-9754-5AB3-84E0-78C4E2843DB1}"/>
          </ac:spMkLst>
        </pc:spChg>
        <pc:picChg chg="add mod">
          <ac:chgData name="Omar Choudhry" userId="7e802f98-9170-4306-b59f-36dfa75ece39" providerId="ADAL" clId="{B90AE890-D558-CD41-834F-69100BBBCC82}" dt="2025-01-09T12:20:15.105" v="1252" actId="1035"/>
          <ac:picMkLst>
            <pc:docMk/>
            <pc:sldMk cId="2115083022" sldId="260"/>
            <ac:picMk id="5" creationId="{FCD1849C-CC96-07A1-A028-FF6E58357606}"/>
          </ac:picMkLst>
        </pc:picChg>
        <pc:picChg chg="add mod">
          <ac:chgData name="Omar Choudhry" userId="7e802f98-9170-4306-b59f-36dfa75ece39" providerId="ADAL" clId="{B90AE890-D558-CD41-834F-69100BBBCC82}" dt="2025-01-09T12:20:15.105" v="1252" actId="1035"/>
          <ac:picMkLst>
            <pc:docMk/>
            <pc:sldMk cId="2115083022" sldId="260"/>
            <ac:picMk id="8" creationId="{4DDD26CB-6C9B-6AF1-916F-2F27B9770E95}"/>
          </ac:picMkLst>
        </pc:picChg>
        <pc:picChg chg="add mod">
          <ac:chgData name="Omar Choudhry" userId="7e802f98-9170-4306-b59f-36dfa75ece39" providerId="ADAL" clId="{B90AE890-D558-CD41-834F-69100BBBCC82}" dt="2025-01-09T12:20:15.105" v="1252" actId="1035"/>
          <ac:picMkLst>
            <pc:docMk/>
            <pc:sldMk cId="2115083022" sldId="260"/>
            <ac:picMk id="9" creationId="{D7DC0DE1-35AD-FD27-DBBE-33D9D6073C15}"/>
          </ac:picMkLst>
        </pc:picChg>
      </pc:sldChg>
      <pc:sldChg chg="addSp modSp mod">
        <pc:chgData name="Omar Choudhry" userId="7e802f98-9170-4306-b59f-36dfa75ece39" providerId="ADAL" clId="{B90AE890-D558-CD41-834F-69100BBBCC82}" dt="2025-01-09T12:49:51.431" v="2180" actId="14100"/>
        <pc:sldMkLst>
          <pc:docMk/>
          <pc:sldMk cId="3712783578" sldId="261"/>
        </pc:sldMkLst>
      </pc:sldChg>
      <pc:sldChg chg="addSp delSp modSp mod delAnim modAnim">
        <pc:chgData name="Omar Choudhry" userId="7e802f98-9170-4306-b59f-36dfa75ece39" providerId="ADAL" clId="{B90AE890-D558-CD41-834F-69100BBBCC82}" dt="2025-01-09T14:17:54.442" v="3051" actId="1076"/>
        <pc:sldMkLst>
          <pc:docMk/>
          <pc:sldMk cId="1254471692" sldId="262"/>
        </pc:sldMkLst>
      </pc:sldChg>
      <pc:sldChg chg="modSp mod">
        <pc:chgData name="Omar Choudhry" userId="7e802f98-9170-4306-b59f-36dfa75ece39" providerId="ADAL" clId="{B90AE890-D558-CD41-834F-69100BBBCC82}" dt="2025-01-09T14:44:51.919" v="3591" actId="20577"/>
        <pc:sldMkLst>
          <pc:docMk/>
          <pc:sldMk cId="1402553590" sldId="263"/>
        </pc:sldMkLst>
      </pc:sldChg>
      <pc:sldChg chg="addSp modSp mod">
        <pc:chgData name="Omar Choudhry" userId="7e802f98-9170-4306-b59f-36dfa75ece39" providerId="ADAL" clId="{B90AE890-D558-CD41-834F-69100BBBCC82}" dt="2025-01-09T14:41:02.565" v="3488" actId="1076"/>
        <pc:sldMkLst>
          <pc:docMk/>
          <pc:sldMk cId="2028357571" sldId="264"/>
        </pc:sldMkLst>
      </pc:sldChg>
      <pc:sldChg chg="addSp modSp add ord modAnim">
        <pc:chgData name="Omar Choudhry" userId="7e802f98-9170-4306-b59f-36dfa75ece39" providerId="ADAL" clId="{B90AE890-D558-CD41-834F-69100BBBCC82}" dt="2025-01-09T11:49:54.762" v="865"/>
        <pc:sldMkLst>
          <pc:docMk/>
          <pc:sldMk cId="2555136316" sldId="265"/>
        </pc:sldMkLst>
      </pc:sldChg>
      <pc:sldChg chg="addSp delSp modSp add del">
        <pc:chgData name="Omar Choudhry" userId="7e802f98-9170-4306-b59f-36dfa75ece39" providerId="ADAL" clId="{B90AE890-D558-CD41-834F-69100BBBCC82}" dt="2025-01-09T12:00:27.556" v="1037" actId="2696"/>
        <pc:sldMkLst>
          <pc:docMk/>
          <pc:sldMk cId="2341205029" sldId="266"/>
        </pc:sldMkLst>
      </pc:sldChg>
      <pc:sldChg chg="addSp delSp modSp add mod ord modAnim">
        <pc:chgData name="Omar Choudhry" userId="7e802f98-9170-4306-b59f-36dfa75ece39" providerId="ADAL" clId="{B90AE890-D558-CD41-834F-69100BBBCC82}" dt="2025-01-09T12:19:16.913" v="1244" actId="20578"/>
        <pc:sldMkLst>
          <pc:docMk/>
          <pc:sldMk cId="3510259464" sldId="266"/>
        </pc:sldMkLst>
      </pc:sldChg>
      <pc:sldChg chg="addSp delSp modSp add del mod delAnim modAnim">
        <pc:chgData name="Omar Choudhry" userId="7e802f98-9170-4306-b59f-36dfa75ece39" providerId="ADAL" clId="{B90AE890-D558-CD41-834F-69100BBBCC82}" dt="2025-01-09T12:19:08.545" v="1243" actId="2696"/>
        <pc:sldMkLst>
          <pc:docMk/>
          <pc:sldMk cId="955586058" sldId="267"/>
        </pc:sldMkLst>
      </pc:sldChg>
      <pc:sldChg chg="addSp delSp modSp add mod">
        <pc:chgData name="Omar Choudhry" userId="7e802f98-9170-4306-b59f-36dfa75ece39" providerId="ADAL" clId="{B90AE890-D558-CD41-834F-69100BBBCC82}" dt="2025-01-09T13:35:45.241" v="2253" actId="1076"/>
        <pc:sldMkLst>
          <pc:docMk/>
          <pc:sldMk cId="2112785865" sldId="267"/>
        </pc:sldMkLst>
      </pc:sldChg>
      <pc:sldChg chg="addSp delSp modSp add mod delAnim modAnim">
        <pc:chgData name="Omar Choudhry" userId="7e802f98-9170-4306-b59f-36dfa75ece39" providerId="ADAL" clId="{B90AE890-D558-CD41-834F-69100BBBCC82}" dt="2025-01-09T13:59:45.535" v="2520" actId="478"/>
        <pc:sldMkLst>
          <pc:docMk/>
          <pc:sldMk cId="1228897417" sldId="268"/>
        </pc:sldMkLst>
      </pc:sldChg>
      <pc:sldChg chg="delSp modSp add mod modAnim">
        <pc:chgData name="Omar Choudhry" userId="7e802f98-9170-4306-b59f-36dfa75ece39" providerId="ADAL" clId="{B90AE890-D558-CD41-834F-69100BBBCC82}" dt="2025-01-09T14:33:51.263" v="3174" actId="20577"/>
        <pc:sldMkLst>
          <pc:docMk/>
          <pc:sldMk cId="3936035876" sldId="269"/>
        </pc:sldMkLst>
      </pc:sldChg>
      <pc:sldChg chg="addSp delSp modSp add">
        <pc:chgData name="Omar Choudhry" userId="7e802f98-9170-4306-b59f-36dfa75ece39" providerId="ADAL" clId="{B90AE890-D558-CD41-834F-69100BBBCC82}" dt="2025-01-09T14:18:01.334" v="3055" actId="1076"/>
        <pc:sldMkLst>
          <pc:docMk/>
          <pc:sldMk cId="763751679" sldId="270"/>
        </pc:sldMkLst>
      </pc:sldChg>
      <pc:sldChg chg="addSp delSp modSp add del">
        <pc:chgData name="Omar Choudhry" userId="7e802f98-9170-4306-b59f-36dfa75ece39" providerId="ADAL" clId="{B90AE890-D558-CD41-834F-69100BBBCC82}" dt="2025-01-09T14:25:14.121" v="3084" actId="2696"/>
        <pc:sldMkLst>
          <pc:docMk/>
          <pc:sldMk cId="71693572" sldId="271"/>
        </pc:sldMkLst>
      </pc:sldChg>
      <pc:sldChg chg="addSp delSp modSp add mod modAnim">
        <pc:chgData name="Omar Choudhry" userId="7e802f98-9170-4306-b59f-36dfa75ece39" providerId="ADAL" clId="{B90AE890-D558-CD41-834F-69100BBBCC82}" dt="2025-01-09T14:31:22.076" v="3125"/>
        <pc:sldMkLst>
          <pc:docMk/>
          <pc:sldMk cId="138937153" sldId="271"/>
        </pc:sldMkLst>
      </pc:sldChg>
      <pc:sldChg chg="addSp delSp modSp add mod modAnim">
        <pc:chgData name="Omar Choudhry" userId="7e802f98-9170-4306-b59f-36dfa75ece39" providerId="ADAL" clId="{B90AE890-D558-CD41-834F-69100BBBCC82}" dt="2025-01-09T14:31:34.244" v="3132" actId="1076"/>
        <pc:sldMkLst>
          <pc:docMk/>
          <pc:sldMk cId="4096478782" sldId="272"/>
        </pc:sldMkLst>
      </pc:sldChg>
      <pc:sldChg chg="add del">
        <pc:chgData name="Omar Choudhry" userId="7e802f98-9170-4306-b59f-36dfa75ece39" providerId="ADAL" clId="{B90AE890-D558-CD41-834F-69100BBBCC82}" dt="2025-01-09T14:41:25.404" v="3489" actId="2696"/>
        <pc:sldMkLst>
          <pc:docMk/>
          <pc:sldMk cId="1351414800" sldId="273"/>
        </pc:sldMkLst>
      </pc:sldChg>
      <pc:sldChg chg="modSp add mod ord modAnim">
        <pc:chgData name="Omar Choudhry" userId="7e802f98-9170-4306-b59f-36dfa75ece39" providerId="ADAL" clId="{B90AE890-D558-CD41-834F-69100BBBCC82}" dt="2025-01-10T17:09:50.399" v="4573" actId="27636"/>
        <pc:sldMkLst>
          <pc:docMk/>
          <pc:sldMk cId="4156952800" sldId="273"/>
        </pc:sldMkLst>
      </pc:sldChg>
      <pc:sldChg chg="addSp delSp modSp add mod modNotesTx">
        <pc:chgData name="Omar Choudhry" userId="7e802f98-9170-4306-b59f-36dfa75ece39" providerId="ADAL" clId="{B90AE890-D558-CD41-834F-69100BBBCC82}" dt="2025-01-10T17:10:23.314" v="4612" actId="20577"/>
        <pc:sldMkLst>
          <pc:docMk/>
          <pc:sldMk cId="1312462714" sldId="274"/>
        </pc:sldMkLst>
        <pc:spChg chg="add mod">
          <ac:chgData name="Omar Choudhry" userId="7e802f98-9170-4306-b59f-36dfa75ece39" providerId="ADAL" clId="{B90AE890-D558-CD41-834F-69100BBBCC82}" dt="2025-01-10T17:08:39.973" v="4467" actId="121"/>
          <ac:spMkLst>
            <pc:docMk/>
            <pc:sldMk cId="1312462714" sldId="274"/>
            <ac:spMk id="6" creationId="{B7F12360-D368-0620-F411-A370D183769E}"/>
          </ac:spMkLst>
        </pc:spChg>
        <pc:spChg chg="add mod">
          <ac:chgData name="Omar Choudhry" userId="7e802f98-9170-4306-b59f-36dfa75ece39" providerId="ADAL" clId="{B90AE890-D558-CD41-834F-69100BBBCC82}" dt="2025-01-10T17:08:49.308" v="4477" actId="121"/>
          <ac:spMkLst>
            <pc:docMk/>
            <pc:sldMk cId="1312462714" sldId="274"/>
            <ac:spMk id="8" creationId="{89DCBABB-E8F4-2F2D-8DF2-B3C7C3DDF143}"/>
          </ac:spMkLst>
        </pc:spChg>
        <pc:spChg chg="add mod">
          <ac:chgData name="Omar Choudhry" userId="7e802f98-9170-4306-b59f-36dfa75ece39" providerId="ADAL" clId="{B90AE890-D558-CD41-834F-69100BBBCC82}" dt="2025-01-10T17:10:19.435" v="4609" actId="1076"/>
          <ac:spMkLst>
            <pc:docMk/>
            <pc:sldMk cId="1312462714" sldId="274"/>
            <ac:spMk id="9" creationId="{9FFEED51-C5F6-73DB-3318-53E45C709F25}"/>
          </ac:spMkLst>
        </pc:spChg>
      </pc:sldChg>
    </pc:docChg>
  </pc:docChgLst>
  <pc:docChgLst>
    <pc:chgData name="Omar Choudhry" userId="7e802f98-9170-4306-b59f-36dfa75ece39" providerId="ADAL" clId="{5168BE89-7370-E142-9154-405F8AB3B0BB}"/>
    <pc:docChg chg="undo redo custSel addSld delSld modSld sldOrd">
      <pc:chgData name="Omar Choudhry" userId="7e802f98-9170-4306-b59f-36dfa75ece39" providerId="ADAL" clId="{5168BE89-7370-E142-9154-405F8AB3B0BB}" dt="2025-02-03T23:27:00.001" v="1298" actId="20577"/>
      <pc:docMkLst>
        <pc:docMk/>
      </pc:docMkLst>
      <pc:sldChg chg="modSp mod modNotesTx">
        <pc:chgData name="Omar Choudhry" userId="7e802f98-9170-4306-b59f-36dfa75ece39" providerId="ADAL" clId="{5168BE89-7370-E142-9154-405F8AB3B0BB}" dt="2025-02-03T22:53:41.772" v="50"/>
        <pc:sldMkLst>
          <pc:docMk/>
          <pc:sldMk cId="1339862571" sldId="256"/>
        </pc:sldMkLst>
        <pc:spChg chg="mod">
          <ac:chgData name="Omar Choudhry" userId="7e802f98-9170-4306-b59f-36dfa75ece39" providerId="ADAL" clId="{5168BE89-7370-E142-9154-405F8AB3B0BB}" dt="2025-02-03T22:53:11.750" v="44" actId="20577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5168BE89-7370-E142-9154-405F8AB3B0BB}" dt="2025-02-03T22:53:26.514" v="47"/>
          <ac:picMkLst>
            <pc:docMk/>
            <pc:sldMk cId="1339862571" sldId="256"/>
            <ac:picMk id="17" creationId="{4900FFCA-5684-73F8-AD25-55DF66C34FE7}"/>
          </ac:picMkLst>
        </pc:picChg>
      </pc:sldChg>
      <pc:sldChg chg="del">
        <pc:chgData name="Omar Choudhry" userId="7e802f98-9170-4306-b59f-36dfa75ece39" providerId="ADAL" clId="{5168BE89-7370-E142-9154-405F8AB3B0BB}" dt="2025-02-03T22:54:58.912" v="189" actId="2696"/>
        <pc:sldMkLst>
          <pc:docMk/>
          <pc:sldMk cId="32766116" sldId="257"/>
        </pc:sldMkLst>
      </pc:sldChg>
      <pc:sldChg chg="modSp modAnim modNotesTx">
        <pc:chgData name="Omar Choudhry" userId="7e802f98-9170-4306-b59f-36dfa75ece39" providerId="ADAL" clId="{5168BE89-7370-E142-9154-405F8AB3B0BB}" dt="2025-02-03T23:08:23.329" v="429"/>
        <pc:sldMkLst>
          <pc:docMk/>
          <pc:sldMk cId="2870782839" sldId="258"/>
        </pc:sldMkLst>
        <pc:spChg chg="mod">
          <ac:chgData name="Omar Choudhry" userId="7e802f98-9170-4306-b59f-36dfa75ece39" providerId="ADAL" clId="{5168BE89-7370-E142-9154-405F8AB3B0BB}" dt="2025-02-03T23:08:23.329" v="429"/>
          <ac:spMkLst>
            <pc:docMk/>
            <pc:sldMk cId="2870782839" sldId="258"/>
            <ac:spMk id="3" creationId="{6867D0CA-A709-C471-92FA-433D4D0C9073}"/>
          </ac:spMkLst>
        </pc:spChg>
      </pc:sldChg>
      <pc:sldChg chg="del">
        <pc:chgData name="Omar Choudhry" userId="7e802f98-9170-4306-b59f-36dfa75ece39" providerId="ADAL" clId="{5168BE89-7370-E142-9154-405F8AB3B0BB}" dt="2025-02-03T22:55:11.762" v="193" actId="2696"/>
        <pc:sldMkLst>
          <pc:docMk/>
          <pc:sldMk cId="202436034" sldId="259"/>
        </pc:sldMkLst>
      </pc:sldChg>
      <pc:sldChg chg="modSp mod modNotesTx">
        <pc:chgData name="Omar Choudhry" userId="7e802f98-9170-4306-b59f-36dfa75ece39" providerId="ADAL" clId="{5168BE89-7370-E142-9154-405F8AB3B0BB}" dt="2025-02-03T23:01:07.983" v="210" actId="20577"/>
        <pc:sldMkLst>
          <pc:docMk/>
          <pc:sldMk cId="2115083022" sldId="260"/>
        </pc:sldMkLst>
        <pc:spChg chg="mod">
          <ac:chgData name="Omar Choudhry" userId="7e802f98-9170-4306-b59f-36dfa75ece39" providerId="ADAL" clId="{5168BE89-7370-E142-9154-405F8AB3B0BB}" dt="2025-02-03T23:01:07.983" v="210" actId="20577"/>
          <ac:spMkLst>
            <pc:docMk/>
            <pc:sldMk cId="2115083022" sldId="260"/>
            <ac:spMk id="2" creationId="{F64F5D28-9087-7425-AF8C-7A35736AF0DE}"/>
          </ac:spMkLst>
        </pc:spChg>
      </pc:sldChg>
      <pc:sldChg chg="del">
        <pc:chgData name="Omar Choudhry" userId="7e802f98-9170-4306-b59f-36dfa75ece39" providerId="ADAL" clId="{5168BE89-7370-E142-9154-405F8AB3B0BB}" dt="2025-02-03T22:56:19.438" v="194" actId="2696"/>
        <pc:sldMkLst>
          <pc:docMk/>
          <pc:sldMk cId="3712783578" sldId="261"/>
        </pc:sldMkLst>
      </pc:sldChg>
      <pc:sldChg chg="del">
        <pc:chgData name="Omar Choudhry" userId="7e802f98-9170-4306-b59f-36dfa75ece39" providerId="ADAL" clId="{5168BE89-7370-E142-9154-405F8AB3B0BB}" dt="2025-02-03T22:56:25.694" v="198" actId="2696"/>
        <pc:sldMkLst>
          <pc:docMk/>
          <pc:sldMk cId="1254471692" sldId="262"/>
        </pc:sldMkLst>
      </pc:sldChg>
      <pc:sldChg chg="del">
        <pc:chgData name="Omar Choudhry" userId="7e802f98-9170-4306-b59f-36dfa75ece39" providerId="ADAL" clId="{5168BE89-7370-E142-9154-405F8AB3B0BB}" dt="2025-02-03T22:56:28.451" v="201" actId="2696"/>
        <pc:sldMkLst>
          <pc:docMk/>
          <pc:sldMk cId="1402553590" sldId="263"/>
        </pc:sldMkLst>
      </pc:sldChg>
      <pc:sldChg chg="del">
        <pc:chgData name="Omar Choudhry" userId="7e802f98-9170-4306-b59f-36dfa75ece39" providerId="ADAL" clId="{5168BE89-7370-E142-9154-405F8AB3B0BB}" dt="2025-02-03T22:56:28.949" v="202" actId="2696"/>
        <pc:sldMkLst>
          <pc:docMk/>
          <pc:sldMk cId="2028357571" sldId="264"/>
        </pc:sldMkLst>
      </pc:sldChg>
      <pc:sldChg chg="del">
        <pc:chgData name="Omar Choudhry" userId="7e802f98-9170-4306-b59f-36dfa75ece39" providerId="ADAL" clId="{5168BE89-7370-E142-9154-405F8AB3B0BB}" dt="2025-02-03T22:54:58.150" v="188" actId="2696"/>
        <pc:sldMkLst>
          <pc:docMk/>
          <pc:sldMk cId="2555136316" sldId="265"/>
        </pc:sldMkLst>
      </pc:sldChg>
      <pc:sldChg chg="del">
        <pc:chgData name="Omar Choudhry" userId="7e802f98-9170-4306-b59f-36dfa75ece39" providerId="ADAL" clId="{5168BE89-7370-E142-9154-405F8AB3B0BB}" dt="2025-02-03T22:54:59.736" v="190" actId="2696"/>
        <pc:sldMkLst>
          <pc:docMk/>
          <pc:sldMk cId="3510259464" sldId="266"/>
        </pc:sldMkLst>
      </pc:sldChg>
      <pc:sldChg chg="del">
        <pc:chgData name="Omar Choudhry" userId="7e802f98-9170-4306-b59f-36dfa75ece39" providerId="ADAL" clId="{5168BE89-7370-E142-9154-405F8AB3B0BB}" dt="2025-02-03T22:56:19.944" v="195" actId="2696"/>
        <pc:sldMkLst>
          <pc:docMk/>
          <pc:sldMk cId="2112785865" sldId="267"/>
        </pc:sldMkLst>
      </pc:sldChg>
      <pc:sldChg chg="del">
        <pc:chgData name="Omar Choudhry" userId="7e802f98-9170-4306-b59f-36dfa75ece39" providerId="ADAL" clId="{5168BE89-7370-E142-9154-405F8AB3B0BB}" dt="2025-02-03T22:56:20.372" v="196" actId="2696"/>
        <pc:sldMkLst>
          <pc:docMk/>
          <pc:sldMk cId="1228897417" sldId="268"/>
        </pc:sldMkLst>
      </pc:sldChg>
      <pc:sldChg chg="del">
        <pc:chgData name="Omar Choudhry" userId="7e802f98-9170-4306-b59f-36dfa75ece39" providerId="ADAL" clId="{5168BE89-7370-E142-9154-405F8AB3B0BB}" dt="2025-02-03T22:56:26.898" v="200" actId="2696"/>
        <pc:sldMkLst>
          <pc:docMk/>
          <pc:sldMk cId="3936035876" sldId="269"/>
        </pc:sldMkLst>
      </pc:sldChg>
      <pc:sldChg chg="del">
        <pc:chgData name="Omar Choudhry" userId="7e802f98-9170-4306-b59f-36dfa75ece39" providerId="ADAL" clId="{5168BE89-7370-E142-9154-405F8AB3B0BB}" dt="2025-02-03T22:56:26.026" v="199" actId="2696"/>
        <pc:sldMkLst>
          <pc:docMk/>
          <pc:sldMk cId="763751679" sldId="270"/>
        </pc:sldMkLst>
      </pc:sldChg>
      <pc:sldChg chg="del">
        <pc:chgData name="Omar Choudhry" userId="7e802f98-9170-4306-b59f-36dfa75ece39" providerId="ADAL" clId="{5168BE89-7370-E142-9154-405F8AB3B0BB}" dt="2025-02-03T22:55:00.378" v="191" actId="2696"/>
        <pc:sldMkLst>
          <pc:docMk/>
          <pc:sldMk cId="138937153" sldId="271"/>
        </pc:sldMkLst>
      </pc:sldChg>
      <pc:sldChg chg="del">
        <pc:chgData name="Omar Choudhry" userId="7e802f98-9170-4306-b59f-36dfa75ece39" providerId="ADAL" clId="{5168BE89-7370-E142-9154-405F8AB3B0BB}" dt="2025-02-03T22:55:00.793" v="192" actId="2696"/>
        <pc:sldMkLst>
          <pc:docMk/>
          <pc:sldMk cId="4096478782" sldId="272"/>
        </pc:sldMkLst>
      </pc:sldChg>
      <pc:sldChg chg="del">
        <pc:chgData name="Omar Choudhry" userId="7e802f98-9170-4306-b59f-36dfa75ece39" providerId="ADAL" clId="{5168BE89-7370-E142-9154-405F8AB3B0BB}" dt="2025-02-03T22:53:30.908" v="48" actId="2696"/>
        <pc:sldMkLst>
          <pc:docMk/>
          <pc:sldMk cId="4156952800" sldId="273"/>
        </pc:sldMkLst>
      </pc:sldChg>
      <pc:sldChg chg="modSp mod">
        <pc:chgData name="Omar Choudhry" userId="7e802f98-9170-4306-b59f-36dfa75ece39" providerId="ADAL" clId="{5168BE89-7370-E142-9154-405F8AB3B0BB}" dt="2025-02-03T23:00:19.523" v="203" actId="14826"/>
        <pc:sldMkLst>
          <pc:docMk/>
          <pc:sldMk cId="1312462714" sldId="274"/>
        </pc:sldMkLst>
        <pc:picChg chg="mod">
          <ac:chgData name="Omar Choudhry" userId="7e802f98-9170-4306-b59f-36dfa75ece39" providerId="ADAL" clId="{5168BE89-7370-E142-9154-405F8AB3B0BB}" dt="2025-02-03T23:00:19.523" v="203" actId="14826"/>
          <ac:picMkLst>
            <pc:docMk/>
            <pc:sldMk cId="1312462714" sldId="274"/>
            <ac:picMk id="7" creationId="{EAA5C920-FF9C-3253-609E-DEB45B726623}"/>
          </ac:picMkLst>
        </pc:picChg>
      </pc:sldChg>
      <pc:sldChg chg="addSp delSp modSp add ord modAnim">
        <pc:chgData name="Omar Choudhry" userId="7e802f98-9170-4306-b59f-36dfa75ece39" providerId="ADAL" clId="{5168BE89-7370-E142-9154-405F8AB3B0BB}" dt="2025-02-03T23:05:47.142" v="319" actId="20577"/>
        <pc:sldMkLst>
          <pc:docMk/>
          <pc:sldMk cId="4135589442" sldId="275"/>
        </pc:sldMkLst>
        <pc:spChg chg="add mod">
          <ac:chgData name="Omar Choudhry" userId="7e802f98-9170-4306-b59f-36dfa75ece39" providerId="ADAL" clId="{5168BE89-7370-E142-9154-405F8AB3B0BB}" dt="2025-02-03T23:05:44.871" v="318" actId="403"/>
          <ac:spMkLst>
            <pc:docMk/>
            <pc:sldMk cId="4135589442" sldId="275"/>
            <ac:spMk id="3" creationId="{CE44EEEB-C211-A66B-53BF-9D287D4CAA1E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3" creationId="{4D2139A9-FC80-9954-8BC1-E488F9276AE8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4" creationId="{61FF5CFE-D32C-D45E-8D5A-869B22564497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5" creationId="{E4151986-004D-B0B1-9B0C-8B95615F15ED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6" creationId="{376405DB-17E1-3940-9523-3C30575CCA52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9" creationId="{82ACA4C0-A9F8-76CA-B514-2C1B7FAA0D83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21" creationId="{E8E1A66D-D946-93B0-8FBE-0EED22E97EC5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22" creationId="{C8C0EA5A-FADC-2869-EDDB-D0CDF6133A3B}"/>
          </ac:spMkLst>
        </pc:spChg>
        <pc:picChg chg="del">
          <ac:chgData name="Omar Choudhry" userId="7e802f98-9170-4306-b59f-36dfa75ece39" providerId="ADAL" clId="{5168BE89-7370-E142-9154-405F8AB3B0BB}" dt="2025-02-03T23:01:14.535" v="214" actId="478"/>
          <ac:picMkLst>
            <pc:docMk/>
            <pc:sldMk cId="4135589442" sldId="275"/>
            <ac:picMk id="6" creationId="{AF48D763-CE92-9FC3-3EE0-4A24C903D018}"/>
          </ac:picMkLst>
        </pc:picChg>
        <pc:picChg chg="del">
          <ac:chgData name="Omar Choudhry" userId="7e802f98-9170-4306-b59f-36dfa75ece39" providerId="ADAL" clId="{5168BE89-7370-E142-9154-405F8AB3B0BB}" dt="2025-02-03T23:01:15.861" v="215" actId="478"/>
          <ac:picMkLst>
            <pc:docMk/>
            <pc:sldMk cId="4135589442" sldId="275"/>
            <ac:picMk id="7" creationId="{ECD8E961-9728-932D-9209-C8F62624CAF9}"/>
          </ac:picMkLst>
        </pc:picChg>
        <pc:picChg chg="del">
          <ac:chgData name="Omar Choudhry" userId="7e802f98-9170-4306-b59f-36dfa75ece39" providerId="ADAL" clId="{5168BE89-7370-E142-9154-405F8AB3B0BB}" dt="2025-02-03T23:01:17.277" v="216" actId="478"/>
          <ac:picMkLst>
            <pc:docMk/>
            <pc:sldMk cId="4135589442" sldId="275"/>
            <ac:picMk id="8" creationId="{0E6951D9-0B66-6105-57BE-2D263CDAB736}"/>
          </ac:picMkLst>
        </pc:picChg>
        <pc:picChg chg="del">
          <ac:chgData name="Omar Choudhry" userId="7e802f98-9170-4306-b59f-36dfa75ece39" providerId="ADAL" clId="{5168BE89-7370-E142-9154-405F8AB3B0BB}" dt="2025-02-03T23:01:17.277" v="216" actId="478"/>
          <ac:picMkLst>
            <pc:docMk/>
            <pc:sldMk cId="4135589442" sldId="275"/>
            <ac:picMk id="9" creationId="{FB192EFE-3F38-F164-6B97-8CC6CC9AA04A}"/>
          </ac:picMkLst>
        </pc:picChg>
        <pc:picChg chg="del">
          <ac:chgData name="Omar Choudhry" userId="7e802f98-9170-4306-b59f-36dfa75ece39" providerId="ADAL" clId="{5168BE89-7370-E142-9154-405F8AB3B0BB}" dt="2025-02-03T23:01:17.277" v="216" actId="478"/>
          <ac:picMkLst>
            <pc:docMk/>
            <pc:sldMk cId="4135589442" sldId="275"/>
            <ac:picMk id="10" creationId="{226B341F-A177-BC98-C8A1-6B67502E13B0}"/>
          </ac:picMkLst>
        </pc:picChg>
        <pc:picChg chg="del">
          <ac:chgData name="Omar Choudhry" userId="7e802f98-9170-4306-b59f-36dfa75ece39" providerId="ADAL" clId="{5168BE89-7370-E142-9154-405F8AB3B0BB}" dt="2025-02-03T23:01:13.580" v="213" actId="478"/>
          <ac:picMkLst>
            <pc:docMk/>
            <pc:sldMk cId="4135589442" sldId="275"/>
            <ac:picMk id="12" creationId="{23A2DAC8-A921-E221-45B5-30778F35902C}"/>
          </ac:picMkLst>
        </pc:picChg>
        <pc:picChg chg="del">
          <ac:chgData name="Omar Choudhry" userId="7e802f98-9170-4306-b59f-36dfa75ece39" providerId="ADAL" clId="{5168BE89-7370-E142-9154-405F8AB3B0BB}" dt="2025-02-03T23:01:13.580" v="213" actId="478"/>
          <ac:picMkLst>
            <pc:docMk/>
            <pc:sldMk cId="4135589442" sldId="275"/>
            <ac:picMk id="18" creationId="{6C79D462-18CC-65CA-88AE-155643A2C327}"/>
          </ac:picMkLst>
        </pc:picChg>
        <pc:picChg chg="del">
          <ac:chgData name="Omar Choudhry" userId="7e802f98-9170-4306-b59f-36dfa75ece39" providerId="ADAL" clId="{5168BE89-7370-E142-9154-405F8AB3B0BB}" dt="2025-02-03T23:01:13.580" v="213" actId="478"/>
          <ac:picMkLst>
            <pc:docMk/>
            <pc:sldMk cId="4135589442" sldId="275"/>
            <ac:picMk id="20" creationId="{5CF92021-002E-43FF-8D9C-4714583E0F81}"/>
          </ac:picMkLst>
        </pc:picChg>
      </pc:sldChg>
      <pc:sldChg chg="addSp delSp modSp add mod ord addAnim delAnim modAnim">
        <pc:chgData name="Omar Choudhry" userId="7e802f98-9170-4306-b59f-36dfa75ece39" providerId="ADAL" clId="{5168BE89-7370-E142-9154-405F8AB3B0BB}" dt="2025-02-03T23:11:30.110" v="528" actId="1076"/>
        <pc:sldMkLst>
          <pc:docMk/>
          <pc:sldMk cId="1505511515" sldId="276"/>
        </pc:sldMkLst>
        <pc:spChg chg="mod">
          <ac:chgData name="Omar Choudhry" userId="7e802f98-9170-4306-b59f-36dfa75ece39" providerId="ADAL" clId="{5168BE89-7370-E142-9154-405F8AB3B0BB}" dt="2025-02-03T23:09:47.499" v="451" actId="20577"/>
          <ac:spMkLst>
            <pc:docMk/>
            <pc:sldMk cId="1505511515" sldId="276"/>
            <ac:spMk id="2" creationId="{FCB9EA0F-1B25-4B70-C4FC-0886C45E2347}"/>
          </ac:spMkLst>
        </pc:spChg>
        <pc:spChg chg="add del mod">
          <ac:chgData name="Omar Choudhry" userId="7e802f98-9170-4306-b59f-36dfa75ece39" providerId="ADAL" clId="{5168BE89-7370-E142-9154-405F8AB3B0BB}" dt="2025-02-03T23:11:20.120" v="523" actId="478"/>
          <ac:spMkLst>
            <pc:docMk/>
            <pc:sldMk cId="1505511515" sldId="276"/>
            <ac:spMk id="3" creationId="{FD651634-F0CE-6BF5-BECB-C20AD6EEFEE5}"/>
          </ac:spMkLst>
        </pc:spChg>
        <pc:spChg chg="add del mod">
          <ac:chgData name="Omar Choudhry" userId="7e802f98-9170-4306-b59f-36dfa75ece39" providerId="ADAL" clId="{5168BE89-7370-E142-9154-405F8AB3B0BB}" dt="2025-02-03T23:10:37.991" v="522" actId="478"/>
          <ac:spMkLst>
            <pc:docMk/>
            <pc:sldMk cId="1505511515" sldId="276"/>
            <ac:spMk id="6" creationId="{97394ED1-F1F2-5BBA-13CC-7B4BBCDD292A}"/>
          </ac:spMkLst>
        </pc:spChg>
        <pc:spChg chg="add del mod">
          <ac:chgData name="Omar Choudhry" userId="7e802f98-9170-4306-b59f-36dfa75ece39" providerId="ADAL" clId="{5168BE89-7370-E142-9154-405F8AB3B0BB}" dt="2025-02-03T23:11:21.937" v="525" actId="478"/>
          <ac:spMkLst>
            <pc:docMk/>
            <pc:sldMk cId="1505511515" sldId="276"/>
            <ac:spMk id="8" creationId="{0F14F06C-9E64-E2F4-DF32-8FB5321D3589}"/>
          </ac:spMkLst>
        </pc:spChg>
        <pc:picChg chg="add">
          <ac:chgData name="Omar Choudhry" userId="7e802f98-9170-4306-b59f-36dfa75ece39" providerId="ADAL" clId="{5168BE89-7370-E142-9154-405F8AB3B0BB}" dt="2025-02-03T23:10:28.600" v="521"/>
          <ac:picMkLst>
            <pc:docMk/>
            <pc:sldMk cId="1505511515" sldId="276"/>
            <ac:picMk id="1026" creationId="{7659ADD9-081C-E114-0E4E-AA56E73F45C5}"/>
          </ac:picMkLst>
        </pc:picChg>
        <pc:picChg chg="add mod">
          <ac:chgData name="Omar Choudhry" userId="7e802f98-9170-4306-b59f-36dfa75ece39" providerId="ADAL" clId="{5168BE89-7370-E142-9154-405F8AB3B0BB}" dt="2025-02-03T23:11:30.110" v="528" actId="1076"/>
          <ac:picMkLst>
            <pc:docMk/>
            <pc:sldMk cId="1505511515" sldId="276"/>
            <ac:picMk id="1028" creationId="{F7AC7C34-D57A-4869-3B76-FF89C48504C9}"/>
          </ac:picMkLst>
        </pc:picChg>
      </pc:sldChg>
      <pc:sldChg chg="modSp add mod modAnim">
        <pc:chgData name="Omar Choudhry" userId="7e802f98-9170-4306-b59f-36dfa75ece39" providerId="ADAL" clId="{5168BE89-7370-E142-9154-405F8AB3B0BB}" dt="2025-02-03T23:23:00.162" v="805"/>
        <pc:sldMkLst>
          <pc:docMk/>
          <pc:sldMk cId="822227311" sldId="277"/>
        </pc:sldMkLst>
        <pc:spChg chg="mod">
          <ac:chgData name="Omar Choudhry" userId="7e802f98-9170-4306-b59f-36dfa75ece39" providerId="ADAL" clId="{5168BE89-7370-E142-9154-405F8AB3B0BB}" dt="2025-02-03T23:17:05.103" v="546" actId="20577"/>
          <ac:spMkLst>
            <pc:docMk/>
            <pc:sldMk cId="822227311" sldId="277"/>
            <ac:spMk id="2" creationId="{22881AAA-6EBE-6D11-C856-285BB20FBF53}"/>
          </ac:spMkLst>
        </pc:spChg>
        <pc:spChg chg="mod">
          <ac:chgData name="Omar Choudhry" userId="7e802f98-9170-4306-b59f-36dfa75ece39" providerId="ADAL" clId="{5168BE89-7370-E142-9154-405F8AB3B0BB}" dt="2025-02-03T23:22:45.860" v="803" actId="20577"/>
          <ac:spMkLst>
            <pc:docMk/>
            <pc:sldMk cId="822227311" sldId="277"/>
            <ac:spMk id="3" creationId="{D3C7305A-D78A-050A-C779-B9154C64DF03}"/>
          </ac:spMkLst>
        </pc:spChg>
      </pc:sldChg>
      <pc:sldChg chg="addSp delSp modSp add">
        <pc:chgData name="Omar Choudhry" userId="7e802f98-9170-4306-b59f-36dfa75ece39" providerId="ADAL" clId="{5168BE89-7370-E142-9154-405F8AB3B0BB}" dt="2025-02-03T23:18:45.348" v="553" actId="1076"/>
        <pc:sldMkLst>
          <pc:docMk/>
          <pc:sldMk cId="3778307319" sldId="278"/>
        </pc:sldMkLst>
        <pc:picChg chg="del">
          <ac:chgData name="Omar Choudhry" userId="7e802f98-9170-4306-b59f-36dfa75ece39" providerId="ADAL" clId="{5168BE89-7370-E142-9154-405F8AB3B0BB}" dt="2025-02-03T23:18:35.488" v="548" actId="478"/>
          <ac:picMkLst>
            <pc:docMk/>
            <pc:sldMk cId="3778307319" sldId="278"/>
            <ac:picMk id="1028" creationId="{587D943D-D750-2FEC-F884-1C273D572AED}"/>
          </ac:picMkLst>
        </pc:picChg>
        <pc:picChg chg="add mod">
          <ac:chgData name="Omar Choudhry" userId="7e802f98-9170-4306-b59f-36dfa75ece39" providerId="ADAL" clId="{5168BE89-7370-E142-9154-405F8AB3B0BB}" dt="2025-02-03T23:18:45.348" v="553" actId="1076"/>
          <ac:picMkLst>
            <pc:docMk/>
            <pc:sldMk cId="3778307319" sldId="278"/>
            <ac:picMk id="3074" creationId="{515D5707-A7D1-D22B-660A-CE832A382D57}"/>
          </ac:picMkLst>
        </pc:picChg>
      </pc:sldChg>
      <pc:sldChg chg="add del">
        <pc:chgData name="Omar Choudhry" userId="7e802f98-9170-4306-b59f-36dfa75ece39" providerId="ADAL" clId="{5168BE89-7370-E142-9154-405F8AB3B0BB}" dt="2025-02-03T23:23:03.498" v="806" actId="2696"/>
        <pc:sldMkLst>
          <pc:docMk/>
          <pc:sldMk cId="1067952489" sldId="279"/>
        </pc:sldMkLst>
      </pc:sldChg>
      <pc:sldChg chg="modSp add mod">
        <pc:chgData name="Omar Choudhry" userId="7e802f98-9170-4306-b59f-36dfa75ece39" providerId="ADAL" clId="{5168BE89-7370-E142-9154-405F8AB3B0BB}" dt="2025-02-03T23:23:15.609" v="825" actId="20577"/>
        <pc:sldMkLst>
          <pc:docMk/>
          <pc:sldMk cId="3594534502" sldId="279"/>
        </pc:sldMkLst>
        <pc:spChg chg="mod">
          <ac:chgData name="Omar Choudhry" userId="7e802f98-9170-4306-b59f-36dfa75ece39" providerId="ADAL" clId="{5168BE89-7370-E142-9154-405F8AB3B0BB}" dt="2025-02-03T23:23:15.609" v="825" actId="20577"/>
          <ac:spMkLst>
            <pc:docMk/>
            <pc:sldMk cId="3594534502" sldId="279"/>
            <ac:spMk id="2" creationId="{327CA54D-7EEA-62D0-5B03-D3BA32301CCD}"/>
          </ac:spMkLst>
        </pc:spChg>
      </pc:sldChg>
      <pc:sldChg chg="modSp add mod modAnim">
        <pc:chgData name="Omar Choudhry" userId="7e802f98-9170-4306-b59f-36dfa75ece39" providerId="ADAL" clId="{5168BE89-7370-E142-9154-405F8AB3B0BB}" dt="2025-02-03T23:25:37.920" v="1207" actId="20577"/>
        <pc:sldMkLst>
          <pc:docMk/>
          <pc:sldMk cId="983863865" sldId="280"/>
        </pc:sldMkLst>
        <pc:spChg chg="mod">
          <ac:chgData name="Omar Choudhry" userId="7e802f98-9170-4306-b59f-36dfa75ece39" providerId="ADAL" clId="{5168BE89-7370-E142-9154-405F8AB3B0BB}" dt="2025-02-03T23:23:42.266" v="844" actId="20577"/>
          <ac:spMkLst>
            <pc:docMk/>
            <pc:sldMk cId="983863865" sldId="280"/>
            <ac:spMk id="2" creationId="{692366AD-F1D0-67B7-B089-B708DBE5F80B}"/>
          </ac:spMkLst>
        </pc:spChg>
        <pc:spChg chg="mod">
          <ac:chgData name="Omar Choudhry" userId="7e802f98-9170-4306-b59f-36dfa75ece39" providerId="ADAL" clId="{5168BE89-7370-E142-9154-405F8AB3B0BB}" dt="2025-02-03T23:25:37.920" v="1207" actId="20577"/>
          <ac:spMkLst>
            <pc:docMk/>
            <pc:sldMk cId="983863865" sldId="280"/>
            <ac:spMk id="3" creationId="{22EA9338-5AE9-3CB1-BC0C-7521BB61037E}"/>
          </ac:spMkLst>
        </pc:spChg>
      </pc:sldChg>
      <pc:sldChg chg="modSp add mod modAnim">
        <pc:chgData name="Omar Choudhry" userId="7e802f98-9170-4306-b59f-36dfa75ece39" providerId="ADAL" clId="{5168BE89-7370-E142-9154-405F8AB3B0BB}" dt="2025-02-03T23:27:00.001" v="1298" actId="20577"/>
        <pc:sldMkLst>
          <pc:docMk/>
          <pc:sldMk cId="699411214" sldId="281"/>
        </pc:sldMkLst>
        <pc:spChg chg="mod">
          <ac:chgData name="Omar Choudhry" userId="7e802f98-9170-4306-b59f-36dfa75ece39" providerId="ADAL" clId="{5168BE89-7370-E142-9154-405F8AB3B0BB}" dt="2025-02-03T23:27:00.001" v="1298" actId="20577"/>
          <ac:spMkLst>
            <pc:docMk/>
            <pc:sldMk cId="699411214" sldId="281"/>
            <ac:spMk id="2" creationId="{C2ADCFE4-B309-308E-FD45-6DA8F40875F0}"/>
          </ac:spMkLst>
        </pc:spChg>
        <pc:spChg chg="mod">
          <ac:chgData name="Omar Choudhry" userId="7e802f98-9170-4306-b59f-36dfa75ece39" providerId="ADAL" clId="{5168BE89-7370-E142-9154-405F8AB3B0BB}" dt="2025-02-03T23:26:47.534" v="1263" actId="207"/>
          <ac:spMkLst>
            <pc:docMk/>
            <pc:sldMk cId="699411214" sldId="281"/>
            <ac:spMk id="3" creationId="{1AE62EEB-63A4-E4FF-C561-1E8A66705E16}"/>
          </ac:spMkLst>
        </pc:spChg>
      </pc:sldChg>
    </pc:docChg>
  </pc:docChgLst>
  <pc:docChgLst>
    <pc:chgData name="Omar Choudhry" userId="7e802f98-9170-4306-b59f-36dfa75ece39" providerId="ADAL" clId="{014F6575-6BBD-4D45-BEFA-BE45EEC9EC28}"/>
    <pc:docChg chg="undo redo custSel addSld delSld modSld sldOrd">
      <pc:chgData name="Omar Choudhry" userId="7e802f98-9170-4306-b59f-36dfa75ece39" providerId="ADAL" clId="{014F6575-6BBD-4D45-BEFA-BE45EEC9EC28}" dt="2025-01-28T21:00:31.814" v="458"/>
      <pc:docMkLst>
        <pc:docMk/>
      </pc:docMkLst>
      <pc:sldChg chg="addSp delSp modSp mod">
        <pc:chgData name="Omar Choudhry" userId="7e802f98-9170-4306-b59f-36dfa75ece39" providerId="ADAL" clId="{014F6575-6BBD-4D45-BEFA-BE45EEC9EC28}" dt="2025-01-28T20:59:19.620" v="409" actId="14100"/>
        <pc:sldMkLst>
          <pc:docMk/>
          <pc:sldMk cId="1339862571" sldId="256"/>
        </pc:sldMkLst>
        <pc:spChg chg="mod">
          <ac:chgData name="Omar Choudhry" userId="7e802f98-9170-4306-b59f-36dfa75ece39" providerId="ADAL" clId="{014F6575-6BBD-4D45-BEFA-BE45EEC9EC28}" dt="2025-01-10T17:19:56.584" v="79" actId="14100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014F6575-6BBD-4D45-BEFA-BE45EEC9EC28}" dt="2025-01-10T17:19:57.793" v="81" actId="1037"/>
          <ac:picMkLst>
            <pc:docMk/>
            <pc:sldMk cId="1339862571" sldId="256"/>
            <ac:picMk id="6" creationId="{8E3348F3-5EB8-B2C1-D141-57F0DFE0C082}"/>
          </ac:picMkLst>
        </pc:picChg>
        <pc:picChg chg="add mod">
          <ac:chgData name="Omar Choudhry" userId="7e802f98-9170-4306-b59f-36dfa75ece39" providerId="ADAL" clId="{014F6575-6BBD-4D45-BEFA-BE45EEC9EC28}" dt="2025-01-28T20:59:19.620" v="409" actId="14100"/>
          <ac:picMkLst>
            <pc:docMk/>
            <pc:sldMk cId="1339862571" sldId="256"/>
            <ac:picMk id="7" creationId="{D58550A1-5AB0-6021-D7BB-DD4E5BF347FF}"/>
          </ac:picMkLst>
        </pc:picChg>
        <pc:picChg chg="mod">
          <ac:chgData name="Omar Choudhry" userId="7e802f98-9170-4306-b59f-36dfa75ece39" providerId="ADAL" clId="{014F6575-6BBD-4D45-BEFA-BE45EEC9EC28}" dt="2025-01-10T17:19:55.764" v="78" actId="1076"/>
          <ac:picMkLst>
            <pc:docMk/>
            <pc:sldMk cId="1339862571" sldId="256"/>
            <ac:picMk id="17" creationId="{4900FFCA-5684-73F8-AD25-55DF66C34FE7}"/>
          </ac:picMkLst>
        </pc:picChg>
      </pc:sldChg>
      <pc:sldChg chg="addSp delSp modSp mod">
        <pc:chgData name="Omar Choudhry" userId="7e802f98-9170-4306-b59f-36dfa75ece39" providerId="ADAL" clId="{014F6575-6BBD-4D45-BEFA-BE45EEC9EC28}" dt="2025-01-28T20:59:46.101" v="427"/>
        <pc:sldMkLst>
          <pc:docMk/>
          <pc:sldMk cId="32766116" sldId="257"/>
        </pc:sldMkLst>
      </pc:sldChg>
      <pc:sldChg chg="addSp delSp modSp mod">
        <pc:chgData name="Omar Choudhry" userId="7e802f98-9170-4306-b59f-36dfa75ece39" providerId="ADAL" clId="{014F6575-6BBD-4D45-BEFA-BE45EEC9EC28}" dt="2025-01-28T20:59:41.108" v="423"/>
        <pc:sldMkLst>
          <pc:docMk/>
          <pc:sldMk cId="2870782839" sldId="258"/>
        </pc:sldMkLst>
        <pc:picChg chg="add mod">
          <ac:chgData name="Omar Choudhry" userId="7e802f98-9170-4306-b59f-36dfa75ece39" providerId="ADAL" clId="{014F6575-6BBD-4D45-BEFA-BE45EEC9EC28}" dt="2025-01-28T20:59:41.108" v="423"/>
          <ac:picMkLst>
            <pc:docMk/>
            <pc:sldMk cId="2870782839" sldId="258"/>
            <ac:picMk id="5" creationId="{59115DA5-FBB3-F3EC-19CB-6620D1BC0C9E}"/>
          </ac:picMkLst>
        </pc:picChg>
      </pc:sldChg>
      <pc:sldChg chg="addSp delSp modSp mod">
        <pc:chgData name="Omar Choudhry" userId="7e802f98-9170-4306-b59f-36dfa75ece39" providerId="ADAL" clId="{014F6575-6BBD-4D45-BEFA-BE45EEC9EC28}" dt="2025-01-28T20:59:59.274" v="437"/>
        <pc:sldMkLst>
          <pc:docMk/>
          <pc:sldMk cId="202436034" sldId="259"/>
        </pc:sldMkLst>
      </pc:sldChg>
      <pc:sldChg chg="addSp delSp modSp mod">
        <pc:chgData name="Omar Choudhry" userId="7e802f98-9170-4306-b59f-36dfa75ece39" providerId="ADAL" clId="{014F6575-6BBD-4D45-BEFA-BE45EEC9EC28}" dt="2025-01-28T21:00:03.183" v="439"/>
        <pc:sldMkLst>
          <pc:docMk/>
          <pc:sldMk cId="2115083022" sldId="260"/>
        </pc:sldMkLst>
        <pc:picChg chg="add mod">
          <ac:chgData name="Omar Choudhry" userId="7e802f98-9170-4306-b59f-36dfa75ece39" providerId="ADAL" clId="{014F6575-6BBD-4D45-BEFA-BE45EEC9EC28}" dt="2025-01-28T21:00:03.183" v="439"/>
          <ac:picMkLst>
            <pc:docMk/>
            <pc:sldMk cId="2115083022" sldId="260"/>
            <ac:picMk id="17" creationId="{55B88B55-EFDF-795E-277D-7B0F64728E23}"/>
          </ac:picMkLst>
        </pc:picChg>
      </pc:sldChg>
      <pc:sldChg chg="addSp delSp modSp mod">
        <pc:chgData name="Omar Choudhry" userId="7e802f98-9170-4306-b59f-36dfa75ece39" providerId="ADAL" clId="{014F6575-6BBD-4D45-BEFA-BE45EEC9EC28}" dt="2025-01-28T21:00:06.153" v="441"/>
        <pc:sldMkLst>
          <pc:docMk/>
          <pc:sldMk cId="3712783578" sldId="261"/>
        </pc:sldMkLst>
      </pc:sldChg>
      <pc:sldChg chg="addSp delSp modSp mod">
        <pc:chgData name="Omar Choudhry" userId="7e802f98-9170-4306-b59f-36dfa75ece39" providerId="ADAL" clId="{014F6575-6BBD-4D45-BEFA-BE45EEC9EC28}" dt="2025-01-28T21:00:16.953" v="448"/>
        <pc:sldMkLst>
          <pc:docMk/>
          <pc:sldMk cId="1254471692" sldId="262"/>
        </pc:sldMkLst>
      </pc:sldChg>
      <pc:sldChg chg="addSp delSp modSp mod">
        <pc:chgData name="Omar Choudhry" userId="7e802f98-9170-4306-b59f-36dfa75ece39" providerId="ADAL" clId="{014F6575-6BBD-4D45-BEFA-BE45EEC9EC28}" dt="2025-01-28T21:00:25.654" v="454"/>
        <pc:sldMkLst>
          <pc:docMk/>
          <pc:sldMk cId="1402553590" sldId="263"/>
        </pc:sldMkLst>
      </pc:sldChg>
      <pc:sldChg chg="addSp delSp modSp mod">
        <pc:chgData name="Omar Choudhry" userId="7e802f98-9170-4306-b59f-36dfa75ece39" providerId="ADAL" clId="{014F6575-6BBD-4D45-BEFA-BE45EEC9EC28}" dt="2025-01-28T21:00:28.602" v="456"/>
        <pc:sldMkLst>
          <pc:docMk/>
          <pc:sldMk cId="2028357571" sldId="264"/>
        </pc:sldMkLst>
      </pc:sldChg>
      <pc:sldChg chg="addSp delSp modSp mod">
        <pc:chgData name="Omar Choudhry" userId="7e802f98-9170-4306-b59f-36dfa75ece39" providerId="ADAL" clId="{014F6575-6BBD-4D45-BEFA-BE45EEC9EC28}" dt="2025-01-28T20:59:43.200" v="425"/>
        <pc:sldMkLst>
          <pc:docMk/>
          <pc:sldMk cId="2555136316" sldId="265"/>
        </pc:sldMkLst>
      </pc:sldChg>
      <pc:sldChg chg="addSp delSp modSp mod">
        <pc:chgData name="Omar Choudhry" userId="7e802f98-9170-4306-b59f-36dfa75ece39" providerId="ADAL" clId="{014F6575-6BBD-4D45-BEFA-BE45EEC9EC28}" dt="2025-01-28T20:59:48.632" v="429"/>
        <pc:sldMkLst>
          <pc:docMk/>
          <pc:sldMk cId="3510259464" sldId="266"/>
        </pc:sldMkLst>
      </pc:sldChg>
      <pc:sldChg chg="addSp delSp modSp mod">
        <pc:chgData name="Omar Choudhry" userId="7e802f98-9170-4306-b59f-36dfa75ece39" providerId="ADAL" clId="{014F6575-6BBD-4D45-BEFA-BE45EEC9EC28}" dt="2025-01-28T21:00:09.984" v="443"/>
        <pc:sldMkLst>
          <pc:docMk/>
          <pc:sldMk cId="2112785865" sldId="267"/>
        </pc:sldMkLst>
      </pc:sldChg>
      <pc:sldChg chg="addSp delSp modSp mod delAnim">
        <pc:chgData name="Omar Choudhry" userId="7e802f98-9170-4306-b59f-36dfa75ece39" providerId="ADAL" clId="{014F6575-6BBD-4D45-BEFA-BE45EEC9EC28}" dt="2025-01-28T21:00:13.727" v="446"/>
        <pc:sldMkLst>
          <pc:docMk/>
          <pc:sldMk cId="1228897417" sldId="268"/>
        </pc:sldMkLst>
      </pc:sldChg>
      <pc:sldChg chg="addSp delSp modSp mod">
        <pc:chgData name="Omar Choudhry" userId="7e802f98-9170-4306-b59f-36dfa75ece39" providerId="ADAL" clId="{014F6575-6BBD-4D45-BEFA-BE45EEC9EC28}" dt="2025-01-28T21:00:22.577" v="452"/>
        <pc:sldMkLst>
          <pc:docMk/>
          <pc:sldMk cId="3936035876" sldId="269"/>
        </pc:sldMkLst>
      </pc:sldChg>
      <pc:sldChg chg="addSp delSp modSp mod">
        <pc:chgData name="Omar Choudhry" userId="7e802f98-9170-4306-b59f-36dfa75ece39" providerId="ADAL" clId="{014F6575-6BBD-4D45-BEFA-BE45EEC9EC28}" dt="2025-01-28T21:00:19.697" v="450"/>
        <pc:sldMkLst>
          <pc:docMk/>
          <pc:sldMk cId="763751679" sldId="270"/>
        </pc:sldMkLst>
      </pc:sldChg>
      <pc:sldChg chg="addSp delSp modSp mod">
        <pc:chgData name="Omar Choudhry" userId="7e802f98-9170-4306-b59f-36dfa75ece39" providerId="ADAL" clId="{014F6575-6BBD-4D45-BEFA-BE45EEC9EC28}" dt="2025-01-28T20:59:51.562" v="431"/>
        <pc:sldMkLst>
          <pc:docMk/>
          <pc:sldMk cId="138937153" sldId="271"/>
        </pc:sldMkLst>
      </pc:sldChg>
      <pc:sldChg chg="addSp delSp modSp mod">
        <pc:chgData name="Omar Choudhry" userId="7e802f98-9170-4306-b59f-36dfa75ece39" providerId="ADAL" clId="{014F6575-6BBD-4D45-BEFA-BE45EEC9EC28}" dt="2025-01-28T20:59:53.834" v="433"/>
        <pc:sldMkLst>
          <pc:docMk/>
          <pc:sldMk cId="4096478782" sldId="272"/>
        </pc:sldMkLst>
      </pc:sldChg>
      <pc:sldChg chg="addSp delSp modSp mod">
        <pc:chgData name="Omar Choudhry" userId="7e802f98-9170-4306-b59f-36dfa75ece39" providerId="ADAL" clId="{014F6575-6BBD-4D45-BEFA-BE45EEC9EC28}" dt="2025-01-28T20:59:38.758" v="421" actId="1076"/>
        <pc:sldMkLst>
          <pc:docMk/>
          <pc:sldMk cId="4156952800" sldId="273"/>
        </pc:sldMkLst>
      </pc:sldChg>
      <pc:sldChg chg="addSp delSp modSp mod modNotesTx">
        <pc:chgData name="Omar Choudhry" userId="7e802f98-9170-4306-b59f-36dfa75ece39" providerId="ADAL" clId="{014F6575-6BBD-4D45-BEFA-BE45EEC9EC28}" dt="2025-01-28T21:00:31.814" v="458"/>
        <pc:sldMkLst>
          <pc:docMk/>
          <pc:sldMk cId="1312462714" sldId="274"/>
        </pc:sldMkLst>
        <pc:spChg chg="add mod">
          <ac:chgData name="Omar Choudhry" userId="7e802f98-9170-4306-b59f-36dfa75ece39" providerId="ADAL" clId="{014F6575-6BBD-4D45-BEFA-BE45EEC9EC28}" dt="2025-01-25T13:51:53.180" v="402" actId="1035"/>
          <ac:spMkLst>
            <pc:docMk/>
            <pc:sldMk cId="1312462714" sldId="274"/>
            <ac:spMk id="2" creationId="{29FEE944-D84B-F61B-8631-E21A4B134601}"/>
          </ac:spMkLst>
        </pc:spChg>
        <pc:spChg chg="mod">
          <ac:chgData name="Omar Choudhry" userId="7e802f98-9170-4306-b59f-36dfa75ece39" providerId="ADAL" clId="{014F6575-6BBD-4D45-BEFA-BE45EEC9EC28}" dt="2025-01-25T13:51:53.180" v="402" actId="1035"/>
          <ac:spMkLst>
            <pc:docMk/>
            <pc:sldMk cId="1312462714" sldId="274"/>
            <ac:spMk id="8" creationId="{89DCBABB-E8F4-2F2D-8DF2-B3C7C3DDF143}"/>
          </ac:spMkLst>
        </pc:spChg>
        <pc:spChg chg="add mod">
          <ac:chgData name="Omar Choudhry" userId="7e802f98-9170-4306-b59f-36dfa75ece39" providerId="ADAL" clId="{014F6575-6BBD-4D45-BEFA-BE45EEC9EC28}" dt="2025-01-25T13:51:17.560" v="339" actId="20577"/>
          <ac:spMkLst>
            <pc:docMk/>
            <pc:sldMk cId="1312462714" sldId="274"/>
            <ac:spMk id="12" creationId="{1D87A338-4E94-643E-2806-EB64E59D16F9}"/>
          </ac:spMkLst>
        </pc:spChg>
        <pc:spChg chg="add mod">
          <ac:chgData name="Omar Choudhry" userId="7e802f98-9170-4306-b59f-36dfa75ece39" providerId="ADAL" clId="{014F6575-6BBD-4D45-BEFA-BE45EEC9EC28}" dt="2025-01-25T13:51:49.193" v="390" actId="1076"/>
          <ac:spMkLst>
            <pc:docMk/>
            <pc:sldMk cId="1312462714" sldId="274"/>
            <ac:spMk id="13" creationId="{5749178D-C8C7-ED90-C84A-15C5E352B662}"/>
          </ac:spMkLst>
        </pc:spChg>
        <pc:picChg chg="add mod">
          <ac:chgData name="Omar Choudhry" userId="7e802f98-9170-4306-b59f-36dfa75ece39" providerId="ADAL" clId="{014F6575-6BBD-4D45-BEFA-BE45EEC9EC28}" dt="2025-01-25T13:51:53.180" v="402" actId="1035"/>
          <ac:picMkLst>
            <pc:docMk/>
            <pc:sldMk cId="1312462714" sldId="274"/>
            <ac:picMk id="3" creationId="{C107F3D4-FC07-D20D-26D8-0252C66FFCCC}"/>
          </ac:picMkLst>
        </pc:picChg>
        <pc:picChg chg="add mod">
          <ac:chgData name="Omar Choudhry" userId="7e802f98-9170-4306-b59f-36dfa75ece39" providerId="ADAL" clId="{014F6575-6BBD-4D45-BEFA-BE45EEC9EC28}" dt="2025-01-28T21:00:31.814" v="458"/>
          <ac:picMkLst>
            <pc:docMk/>
            <pc:sldMk cId="1312462714" sldId="274"/>
            <ac:picMk id="5" creationId="{7AF8E733-88F7-F59B-32C9-DD48876F98CC}"/>
          </ac:picMkLst>
        </pc:picChg>
        <pc:picChg chg="add mod">
          <ac:chgData name="Omar Choudhry" userId="7e802f98-9170-4306-b59f-36dfa75ece39" providerId="ADAL" clId="{014F6575-6BBD-4D45-BEFA-BE45EEC9EC28}" dt="2025-01-25T13:48:51.963" v="301" actId="1076"/>
          <ac:picMkLst>
            <pc:docMk/>
            <pc:sldMk cId="1312462714" sldId="274"/>
            <ac:picMk id="7" creationId="{EAA5C920-FF9C-3253-609E-DEB45B726623}"/>
          </ac:picMkLst>
        </pc:picChg>
        <pc:picChg chg="add mod">
          <ac:chgData name="Omar Choudhry" userId="7e802f98-9170-4306-b59f-36dfa75ece39" providerId="ADAL" clId="{014F6575-6BBD-4D45-BEFA-BE45EEC9EC28}" dt="2025-01-25T13:51:04.445" v="320" actId="1076"/>
          <ac:picMkLst>
            <pc:docMk/>
            <pc:sldMk cId="1312462714" sldId="274"/>
            <ac:picMk id="10" creationId="{3F79E01A-6BF7-C68C-81D4-990AC5655DA0}"/>
          </ac:picMkLst>
        </pc:picChg>
      </pc:sldChg>
      <pc:sldChg chg="addSp delSp modSp add del mod ord">
        <pc:chgData name="Omar Choudhry" userId="7e802f98-9170-4306-b59f-36dfa75ece39" providerId="ADAL" clId="{014F6575-6BBD-4D45-BEFA-BE45EEC9EC28}" dt="2025-01-25T13:46:59.307" v="298" actId="2696"/>
        <pc:sldMkLst>
          <pc:docMk/>
          <pc:sldMk cId="4142171871" sldId="275"/>
        </pc:sldMkLst>
      </pc:sldChg>
      <pc:sldChg chg="add del">
        <pc:chgData name="Omar Choudhry" userId="7e802f98-9170-4306-b59f-36dfa75ece39" providerId="ADAL" clId="{014F6575-6BBD-4D45-BEFA-BE45EEC9EC28}" dt="2025-01-25T13:45:25.038" v="200"/>
        <pc:sldMkLst>
          <pc:docMk/>
          <pc:sldMk cId="3597445990" sldId="276"/>
        </pc:sldMkLst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5CE0B-9EB1-714B-9DAB-8A72ADC53746}" type="datetimeFigureOut">
              <a:rPr lang="en-GB" smtClean="0"/>
              <a:t>03/02/2025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8F5E3-AD3A-6E42-B42F-3E0E3B47D4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1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422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D4264B-7BD7-117F-D924-732077C0C0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BABA72-3894-6393-D2AF-6395720875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19DF84-2104-D3A9-9982-89D3AEB6F8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38D90-A85B-4D1E-5B6C-A3FD154808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549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4210A-5FC4-09B4-62B1-DF82749B7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8D2AE-3A55-1F4C-BB82-3C42EED5A3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803D9B-B019-A91D-194E-83DE90EDF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C9EAD-DA6B-FC50-7FBF-93B4032C03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901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AF022-A550-DFEE-C67E-6DF2E2799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9201D1-20F4-350D-EB5D-A49C40CB84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B7C612-6F98-92F0-2F46-88C65C0CB8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9C5FC4-F824-1F39-C83A-935500AD7C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1100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8E969-447C-79DA-2562-8675612DE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FC2A47-5F90-3F6C-5363-57EB8A50DD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7BFCD3-8B86-F659-5C04-9EA09B90FD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136DC-5F3D-23D5-3AEF-8C4BBA5F6F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8085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722F4-317D-4F65-09B4-B7A157139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459949-5D53-28ED-0940-0D255E4419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8DC360-655E-83A9-02CC-7B5AB54A38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D0F6D-BABA-341C-3FD9-2D226A6603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60975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E3DB6-9650-6FBC-5DE4-A5E22B408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A326886-C2BC-B282-3DB5-1ADD937C58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A2FB63-36AC-20FE-8EA4-78096F33D0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BF9981-32D8-3C45-59F3-2D55ABA3B8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39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5961F0-CCDD-EA25-FCDE-A20B2341B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5E3F8F-EEAE-B8D0-475F-B9CB4C34DE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FC5EF3-2498-2C6D-7A98-3A85BD0A5F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FF2270-8295-BE23-CBBF-B4C01D036B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42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C34C17-BA77-2F59-7070-D6D49BAD4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7E0012-3CF7-5F82-0AF2-DC21BE80E1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8F5935-54B9-6B94-DE27-2484AD943A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8EED1D-03E6-474C-B237-3A57322513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423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DEEAD-E0D5-0465-ABF8-CD1C1A478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37602F-240A-3BA3-4F49-A901D61027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6D9D176-DDD1-4F67-FB29-A88067499C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D765F9-FEF0-B13A-D80F-7D649741EE8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629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3B2795-AF0C-0BE4-C7C7-BD44FCE31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BD14A9-182E-FBFF-5F79-21AA9C2C9F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DC82C9-F82A-D976-8925-38D2AB9D14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C60B2-495B-3946-5F8F-ECC0A14C71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7740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2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1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8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492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9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76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7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2/3/25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2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olab.research.google.com/" TargetMode="Externa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hyperlink" Target="mailto:O.Choudhry@leeds.ac.uk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hyperlink" Target="http://www.github.com/omariosc/ai-workshops" TargetMode="Externa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472B768-D6CA-45E8-B749-DE0F9D483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00FFCA-5684-73F8-AD25-55DF66C34FE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625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2"/>
            <a:ext cx="12191999" cy="4360983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61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5DA62-143A-7FD7-8C3F-25DABCBEB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2724" y="952500"/>
            <a:ext cx="6871574" cy="2232131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AI Workshop 2:</a:t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dirty="0">
                <a:solidFill>
                  <a:srgbClr val="FFFFFF"/>
                </a:solidFill>
              </a:rPr>
              <a:t>Building an ML Pipeline</a:t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sz="2500" dirty="0">
                <a:solidFill>
                  <a:srgbClr val="FFFFFF"/>
                </a:solidFill>
              </a:rPr>
              <a:t>Tuesday 3</a:t>
            </a:r>
            <a:r>
              <a:rPr lang="en-GB" sz="2500" baseline="30000" dirty="0">
                <a:solidFill>
                  <a:srgbClr val="FFFFFF"/>
                </a:solidFill>
              </a:rPr>
              <a:t>rd</a:t>
            </a:r>
            <a:r>
              <a:rPr lang="en-GB" sz="2500" dirty="0">
                <a:solidFill>
                  <a:srgbClr val="FFFFFF"/>
                </a:solidFill>
              </a:rPr>
              <a:t> February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B24ED-8FCD-410B-4241-1B0214453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048" y="952500"/>
            <a:ext cx="3515652" cy="2181681"/>
          </a:xfrm>
        </p:spPr>
        <p:txBody>
          <a:bodyPr anchor="t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Omar Choudhry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The logo | Communications and Engagement">
            <a:extLst>
              <a:ext uri="{FF2B5EF4-FFF2-40B4-BE49-F238E27FC236}">
                <a16:creationId xmlns:a16="http://schemas.microsoft.com/office/drawing/2014/main" id="{8E3348F3-5EB8-B2C1-D141-57F0DFE0C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8358" y="5349454"/>
            <a:ext cx="2572898" cy="82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58550A1-5AB0-6021-D7BB-DD4E5BF34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3817" y="5349455"/>
            <a:ext cx="812747" cy="8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62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C8FA9-DA67-734A-20C8-2306B616F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DCFE4-B309-308E-FD45-6DA8F4087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Let’s Build an ML Pipeline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D5B08F38-266E-0D66-051E-4518DCC37D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028955D-8292-5BF3-61A1-A1F7A2AC4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62EEB-63A4-E4FF-C561-1E8A66705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b="1" dirty="0"/>
              <a:t>Google Colab: </a:t>
            </a:r>
            <a:r>
              <a:rPr lang="en-GB" b="1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https://colab.research.google.com/</a:t>
            </a:r>
            <a:endParaRPr lang="en-GB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41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B6950-641D-B476-B800-D150755C1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B102FCE7-5816-CDF1-3554-AAA5A0002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7F12360-D368-0620-F411-A370D183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89DCBABB-E8F4-2F2D-8DF2-B3C7C3DDF143}"/>
              </a:ext>
            </a:extLst>
          </p:cNvPr>
          <p:cNvSpPr txBox="1">
            <a:spLocks/>
          </p:cNvSpPr>
          <p:nvPr/>
        </p:nvSpPr>
        <p:spPr>
          <a:xfrm>
            <a:off x="7987159" y="1660051"/>
            <a:ext cx="39174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Contact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FEED51-C5F6-73DB-3318-53E45C709F25}"/>
              </a:ext>
            </a:extLst>
          </p:cNvPr>
          <p:cNvSpPr txBox="1"/>
          <p:nvPr/>
        </p:nvSpPr>
        <p:spPr>
          <a:xfrm>
            <a:off x="548633" y="1844158"/>
            <a:ext cx="601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Slides are available at </a:t>
            </a:r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github.com/omariosc/ai-workshops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3" name="Picture 2" descr="A qr code with blue squares&#10;&#10;Description automatically generated">
            <a:extLst>
              <a:ext uri="{FF2B5EF4-FFF2-40B4-BE49-F238E27FC236}">
                <a16:creationId xmlns:a16="http://schemas.microsoft.com/office/drawing/2014/main" id="{C107F3D4-FC07-D20D-26D8-0252C66FF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1714" y="2447349"/>
            <a:ext cx="2848347" cy="28593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A5C920-FF9C-3253-609E-DEB45B72662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48633" y="2665272"/>
            <a:ext cx="2848347" cy="28427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EE944-D84B-F61B-8631-E21A4B134601}"/>
              </a:ext>
            </a:extLst>
          </p:cNvPr>
          <p:cNvSpPr txBox="1"/>
          <p:nvPr/>
        </p:nvSpPr>
        <p:spPr>
          <a:xfrm>
            <a:off x="8536687" y="5496307"/>
            <a:ext cx="281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00B0F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O.Choudhry@leeds.ac.uk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10" name="Picture 9" descr="A qr code with green squares&#10;&#10;AI-generated content may be incorrect.">
            <a:extLst>
              <a:ext uri="{FF2B5EF4-FFF2-40B4-BE49-F238E27FC236}">
                <a16:creationId xmlns:a16="http://schemas.microsoft.com/office/drawing/2014/main" id="{3F79E01A-6BF7-C68C-81D4-990AC5655D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34149" y="2671544"/>
            <a:ext cx="2818400" cy="28392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87A338-4E94-643E-2806-EB64E59D16F9}"/>
              </a:ext>
            </a:extLst>
          </p:cNvPr>
          <p:cNvSpPr txBox="1"/>
          <p:nvPr/>
        </p:nvSpPr>
        <p:spPr>
          <a:xfrm>
            <a:off x="643294" y="5641159"/>
            <a:ext cx="2659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Feedback Form</a:t>
            </a:r>
            <a:endParaRPr lang="en-GB" b="1" dirty="0">
              <a:solidFill>
                <a:srgbClr val="00B0F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49178D-C8C7-ED90-C84A-15C5E352B662}"/>
              </a:ext>
            </a:extLst>
          </p:cNvPr>
          <p:cNvSpPr txBox="1"/>
          <p:nvPr/>
        </p:nvSpPr>
        <p:spPr>
          <a:xfrm>
            <a:off x="4264974" y="5641159"/>
            <a:ext cx="335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WhatsApp Community Chat</a:t>
            </a:r>
          </a:p>
        </p:txBody>
      </p:sp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AF8E733-88F7-F59B-32C9-DD48876F98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2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3DB85-88A4-63F7-C97A-7F7739FB6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54165-9FB4-977B-DB7D-53DE14BA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7D0CA-A709-C471-92FA-433D4D0C9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By the end of this lesson, you will learn: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are the different types of machine learning (ML) models?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data and data pre-processing?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How can we use prompt engineering to help us write code?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an ML pipeline, and how can we use it to build AI?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  <p:pic>
        <p:nvPicPr>
          <p:cNvPr id="5122" name="Picture 2" descr="The logo | Communications and Engagement">
            <a:extLst>
              <a:ext uri="{FF2B5EF4-FFF2-40B4-BE49-F238E27FC236}">
                <a16:creationId xmlns:a16="http://schemas.microsoft.com/office/drawing/2014/main" id="{E06AB744-DBEF-B784-D91D-173C3A702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9115DA5-FBB3-F3EC-19CB-6620D1BC0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782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D16D7-023E-3363-7CE7-1E61759F0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A3BF4-6694-012E-B037-40AB6D4D2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 of Machine Learning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4E742C4E-EEF2-A302-CA3C-1EA835C94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2142B3F7-40F7-0F49-909D-B9D877393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4EEEB-C211-A66B-53BF-9D287D4CAA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b="1" dirty="0"/>
              <a:t>Machine learning: algorithms which learn patterns in data to make predictions</a:t>
            </a:r>
          </a:p>
        </p:txBody>
      </p:sp>
    </p:spTree>
    <p:extLst>
      <p:ext uri="{BB962C8B-B14F-4D97-AF65-F5344CB8AC3E}">
        <p14:creationId xmlns:p14="http://schemas.microsoft.com/office/powerpoint/2010/main" val="4135589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C83F0-EB55-3A62-1712-3A9362462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F5D28-9087-7425-AF8C-7A35736AF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 of Machine Learning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2BC08373-889A-B896-8B94-84DF89506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0" descr="40 Best Medium Sized Dog Breeds for Families">
            <a:extLst>
              <a:ext uri="{FF2B5EF4-FFF2-40B4-BE49-F238E27FC236}">
                <a16:creationId xmlns:a16="http://schemas.microsoft.com/office/drawing/2014/main" id="{FCD1849C-CC96-07A1-A028-FF6E58357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502" y="1572359"/>
            <a:ext cx="1733011" cy="172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What is Artificial intelligence? - It's Working Explained">
            <a:extLst>
              <a:ext uri="{FF2B5EF4-FFF2-40B4-BE49-F238E27FC236}">
                <a16:creationId xmlns:a16="http://schemas.microsoft.com/office/drawing/2014/main" id="{89E9811C-205E-8AB7-EEE4-24DC5F6A1C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91" b="13031"/>
          <a:stretch/>
        </p:blipFill>
        <p:spPr bwMode="auto">
          <a:xfrm>
            <a:off x="698500" y="3301767"/>
            <a:ext cx="10795000" cy="296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What is Artificial intelligence? - It's Working Explained">
            <a:extLst>
              <a:ext uri="{FF2B5EF4-FFF2-40B4-BE49-F238E27FC236}">
                <a16:creationId xmlns:a16="http://schemas.microsoft.com/office/drawing/2014/main" id="{364718A4-EE2C-4920-B4AF-065A3899E8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91" r="22021" b="13031"/>
          <a:stretch/>
        </p:blipFill>
        <p:spPr bwMode="auto">
          <a:xfrm>
            <a:off x="698500" y="3301767"/>
            <a:ext cx="8417791" cy="296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What is Artificial intelligence? - It's Working Explained">
            <a:extLst>
              <a:ext uri="{FF2B5EF4-FFF2-40B4-BE49-F238E27FC236}">
                <a16:creationId xmlns:a16="http://schemas.microsoft.com/office/drawing/2014/main" id="{4DDD26CB-6C9B-6AF1-916F-2F27B9770E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91" r="41198" b="13031"/>
          <a:stretch/>
        </p:blipFill>
        <p:spPr bwMode="auto">
          <a:xfrm>
            <a:off x="773526" y="3301767"/>
            <a:ext cx="6347710" cy="296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What is Artificial intelligence? - It's Working Explained">
            <a:extLst>
              <a:ext uri="{FF2B5EF4-FFF2-40B4-BE49-F238E27FC236}">
                <a16:creationId xmlns:a16="http://schemas.microsoft.com/office/drawing/2014/main" id="{D7DC0DE1-35AD-FD27-DBBE-33D9D6073C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91" r="60192" b="13031"/>
          <a:stretch/>
        </p:blipFill>
        <p:spPr bwMode="auto">
          <a:xfrm>
            <a:off x="773526" y="3301767"/>
            <a:ext cx="4297238" cy="296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What is Artificial intelligence? - It's Working Explained">
            <a:extLst>
              <a:ext uri="{FF2B5EF4-FFF2-40B4-BE49-F238E27FC236}">
                <a16:creationId xmlns:a16="http://schemas.microsoft.com/office/drawing/2014/main" id="{FF311DF6-F0FE-44F2-8121-2D62EF89ED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91" r="79187" b="13031"/>
          <a:stretch/>
        </p:blipFill>
        <p:spPr bwMode="auto">
          <a:xfrm>
            <a:off x="773526" y="3301767"/>
            <a:ext cx="2246765" cy="296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The 30 Cutest Dog Breeds - Most Adorable Dogs and Puppies">
            <a:extLst>
              <a:ext uri="{FF2B5EF4-FFF2-40B4-BE49-F238E27FC236}">
                <a16:creationId xmlns:a16="http://schemas.microsoft.com/office/drawing/2014/main" id="{BC0E53C9-F6E5-AC43-815F-DB8CB99A1F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6" t="16720" r="9172" b="10542"/>
          <a:stretch/>
        </p:blipFill>
        <p:spPr bwMode="auto">
          <a:xfrm>
            <a:off x="1143582" y="1610411"/>
            <a:ext cx="1828800" cy="172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The 30 Cutest Dog Breeds - Most Adorable Dogs and Puppies">
            <a:extLst>
              <a:ext uri="{FF2B5EF4-FFF2-40B4-BE49-F238E27FC236}">
                <a16:creationId xmlns:a16="http://schemas.microsoft.com/office/drawing/2014/main" id="{2B76928B-7C98-2EF5-5024-C79FDFB176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6" t="16720" r="9172" b="10542"/>
          <a:stretch/>
        </p:blipFill>
        <p:spPr bwMode="auto">
          <a:xfrm>
            <a:off x="3194054" y="1610411"/>
            <a:ext cx="1828800" cy="172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A8AA727-0006-BF55-9F55-D0D5AC184C31}"/>
              </a:ext>
            </a:extLst>
          </p:cNvPr>
          <p:cNvSpPr/>
          <p:nvPr/>
        </p:nvSpPr>
        <p:spPr>
          <a:xfrm>
            <a:off x="3947381" y="2081803"/>
            <a:ext cx="423897" cy="22860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06B349-34F8-9C98-F5C8-804D96097D0F}"/>
              </a:ext>
            </a:extLst>
          </p:cNvPr>
          <p:cNvSpPr/>
          <p:nvPr/>
        </p:nvSpPr>
        <p:spPr>
          <a:xfrm>
            <a:off x="3652024" y="1922550"/>
            <a:ext cx="189337" cy="43245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77FADCD-5C29-E519-ECB6-5BAD315FEFCF}"/>
              </a:ext>
            </a:extLst>
          </p:cNvPr>
          <p:cNvSpPr/>
          <p:nvPr/>
        </p:nvSpPr>
        <p:spPr>
          <a:xfrm>
            <a:off x="4192860" y="1933702"/>
            <a:ext cx="123199" cy="119527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BB056A-019D-F8D6-E80F-662AE7BCD86C}"/>
              </a:ext>
            </a:extLst>
          </p:cNvPr>
          <p:cNvSpPr/>
          <p:nvPr/>
        </p:nvSpPr>
        <p:spPr>
          <a:xfrm>
            <a:off x="3684708" y="1763297"/>
            <a:ext cx="686570" cy="590919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8" name="Picture 6" descr="Understanding the Structure of Neural Networks | by savannah logan |  Becoming Human: Artificial Intelligence Magazine">
            <a:extLst>
              <a:ext uri="{FF2B5EF4-FFF2-40B4-BE49-F238E27FC236}">
                <a16:creationId xmlns:a16="http://schemas.microsoft.com/office/drawing/2014/main" id="{DF3EAB4F-3090-2D54-73BF-3C4CDE7553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2282" y="1985426"/>
            <a:ext cx="1828801" cy="978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F3DFBAD2-0895-29D1-76F7-CF1357EC98ED}"/>
              </a:ext>
            </a:extLst>
          </p:cNvPr>
          <p:cNvSpPr/>
          <p:nvPr/>
        </p:nvSpPr>
        <p:spPr>
          <a:xfrm>
            <a:off x="7686261" y="1763297"/>
            <a:ext cx="1160856" cy="14224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8" descr="30,000+ Best Cat Photos · 100% Free Download · Pexels Stock Photos">
            <a:extLst>
              <a:ext uri="{FF2B5EF4-FFF2-40B4-BE49-F238E27FC236}">
                <a16:creationId xmlns:a16="http://schemas.microsoft.com/office/drawing/2014/main" id="{AAE7BC9C-8F3E-F209-C5E5-3E2D5023F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3871" y="1610411"/>
            <a:ext cx="1654547" cy="1729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4BA8B9A-4B7B-F55B-10AC-2D28DA04FC4E}"/>
              </a:ext>
            </a:extLst>
          </p:cNvPr>
          <p:cNvSpPr/>
          <p:nvPr/>
        </p:nvSpPr>
        <p:spPr>
          <a:xfrm>
            <a:off x="9597061" y="1651477"/>
            <a:ext cx="1085453" cy="1482346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EDD8057-9754-5AB3-84E0-78C4E2843DB1}"/>
              </a:ext>
            </a:extLst>
          </p:cNvPr>
          <p:cNvSpPr/>
          <p:nvPr/>
        </p:nvSpPr>
        <p:spPr>
          <a:xfrm>
            <a:off x="1470603" y="1750624"/>
            <a:ext cx="1248165" cy="14224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5B88B55-EFDF-795E-277D-7B0F64728E2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08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9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946DB-A61D-3ABD-82BF-6EA537CBB2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9EA0F-1B25-4B70-C4FC-0886C45E2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ML Models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E11B74E7-8CE5-CE95-B79A-6939E67A8B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8B75ED13-215A-4781-BEB3-131B4709DE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028" name="Picture 4" descr="The main types of machine learning. Main approaches include... | Download  Scientific Diagram">
            <a:extLst>
              <a:ext uri="{FF2B5EF4-FFF2-40B4-BE49-F238E27FC236}">
                <a16:creationId xmlns:a16="http://schemas.microsoft.com/office/drawing/2014/main" id="{F7AC7C34-D57A-4869-3B76-FF89C4850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695" y="1668776"/>
            <a:ext cx="7831546" cy="4238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5511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E2B34-2C5C-1966-79AB-23C2A6C45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B9D09-7DA1-71E9-1F28-3E8ED1946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ML Models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1E15990-A98F-4B38-045A-95523752C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1DABD55F-1643-1FB8-7CE1-A8E0FEBA54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3074" name="Picture 2" descr="How to use Deep Learning Automation | Mosaic Data Science">
            <a:extLst>
              <a:ext uri="{FF2B5EF4-FFF2-40B4-BE49-F238E27FC236}">
                <a16:creationId xmlns:a16="http://schemas.microsoft.com/office/drawing/2014/main" id="{515D5707-A7D1-D22B-660A-CE832A382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165" y="1676788"/>
            <a:ext cx="8451669" cy="4230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8307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6E108-C14D-E8CF-211C-47D6835D1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81AAA-6EBE-6D11-C856-285BB20FB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Data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7B9C276-EDDF-F526-9B39-D9CD6E3B22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AAD4ADF6-9D47-17E8-F304-E8908443A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C7305A-D78A-050A-C779-B9154C64DF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b="1" dirty="0"/>
              <a:t>Numbers (Discrete, Continuous)</a:t>
            </a:r>
          </a:p>
          <a:p>
            <a:r>
              <a:rPr lang="en-GB" b="1" dirty="0"/>
              <a:t>Image (Table with Rows and Columns of Pixels)</a:t>
            </a:r>
          </a:p>
          <a:p>
            <a:r>
              <a:rPr lang="en-GB" b="1" dirty="0"/>
              <a:t>Video (Sequences of images)</a:t>
            </a:r>
          </a:p>
          <a:p>
            <a:r>
              <a:rPr lang="en-GB" b="1" dirty="0"/>
              <a:t>Text (Ordinal, Nominal, Free-Text)</a:t>
            </a:r>
          </a:p>
          <a:p>
            <a:r>
              <a:rPr lang="en-GB" b="1" dirty="0"/>
              <a:t>Audio (Constantly changing sound waves)</a:t>
            </a:r>
          </a:p>
        </p:txBody>
      </p:sp>
    </p:spTree>
    <p:extLst>
      <p:ext uri="{BB962C8B-B14F-4D97-AF65-F5344CB8AC3E}">
        <p14:creationId xmlns:p14="http://schemas.microsoft.com/office/powerpoint/2010/main" val="822227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FEA5B-B019-88C9-D239-8D509AEE9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CA54D-7EEA-62D0-5B03-D3BA32301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Preprocessing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10A80BD6-AF27-2E8C-B841-9FDA975941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C9AEF357-2892-7E47-7220-49FBDC72CB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010C3-7BD0-2B60-9EBD-C0AD7453E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b="1" dirty="0"/>
              <a:t>Numbers (Discrete, Continuous)</a:t>
            </a:r>
          </a:p>
          <a:p>
            <a:r>
              <a:rPr lang="en-GB" b="1" dirty="0"/>
              <a:t>Image (Table with Rows and Columns of Pixels)</a:t>
            </a:r>
          </a:p>
          <a:p>
            <a:r>
              <a:rPr lang="en-GB" b="1" dirty="0"/>
              <a:t>Video (Sequences of images)</a:t>
            </a:r>
          </a:p>
          <a:p>
            <a:r>
              <a:rPr lang="en-GB" b="1" dirty="0"/>
              <a:t>Text (Ordinal, Nominal, Free-Text)</a:t>
            </a:r>
          </a:p>
          <a:p>
            <a:r>
              <a:rPr lang="en-GB" b="1" dirty="0"/>
              <a:t>Audio (Constantly changing sound waves)</a:t>
            </a:r>
          </a:p>
        </p:txBody>
      </p:sp>
    </p:spTree>
    <p:extLst>
      <p:ext uri="{BB962C8B-B14F-4D97-AF65-F5344CB8AC3E}">
        <p14:creationId xmlns:p14="http://schemas.microsoft.com/office/powerpoint/2010/main" val="3594534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546EA6-100D-7462-F844-402402C11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366AD-F1D0-67B7-B089-B708DBE5F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Prompt Engineering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94AD10F7-6194-4421-12EB-A4E6CE730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F7F9D4CD-1F4E-2AB8-8770-8DA60BB351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A9338-5AE9-3CB1-BC0C-7521BB610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b="1" dirty="0"/>
              <a:t>Pick a suitable Large Language Model (LLM) (Gemini is integrated in Google Colab)</a:t>
            </a:r>
          </a:p>
          <a:p>
            <a:r>
              <a:rPr lang="en-GB" b="1" dirty="0"/>
              <a:t>Give detailed instructions (e.g. </a:t>
            </a:r>
            <a:r>
              <a:rPr lang="en-GB" b="1" i="1" dirty="0"/>
              <a:t>Explain to me like I’m a 5 year old… Use comments throughout to explain your thought-process… etc.</a:t>
            </a:r>
            <a:r>
              <a:rPr lang="en-GB" b="1" dirty="0"/>
              <a:t>)</a:t>
            </a:r>
          </a:p>
          <a:p>
            <a:r>
              <a:rPr lang="en-GB" b="1" dirty="0"/>
              <a:t>Try to understand the purpose of each line of code, even if you don’t understand the syntax</a:t>
            </a:r>
          </a:p>
        </p:txBody>
      </p:sp>
    </p:spTree>
    <p:extLst>
      <p:ext uri="{BB962C8B-B14F-4D97-AF65-F5344CB8AC3E}">
        <p14:creationId xmlns:p14="http://schemas.microsoft.com/office/powerpoint/2010/main" val="983863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ribuneVTI">
  <a:themeElements>
    <a:clrScheme name="AnalogousFromDarkSeedLeftStep">
      <a:dk1>
        <a:srgbClr val="000000"/>
      </a:dk1>
      <a:lt1>
        <a:srgbClr val="FFFFFF"/>
      </a:lt1>
      <a:dk2>
        <a:srgbClr val="2F1D1B"/>
      </a:dk2>
      <a:lt2>
        <a:srgbClr val="F0F3F3"/>
      </a:lt2>
      <a:accent1>
        <a:srgbClr val="C3594D"/>
      </a:accent1>
      <a:accent2>
        <a:srgbClr val="B13B60"/>
      </a:accent2>
      <a:accent3>
        <a:srgbClr val="C34DA3"/>
      </a:accent3>
      <a:accent4>
        <a:srgbClr val="A03BB1"/>
      </a:accent4>
      <a:accent5>
        <a:srgbClr val="804DC3"/>
      </a:accent5>
      <a:accent6>
        <a:srgbClr val="4341B4"/>
      </a:accent6>
      <a:hlink>
        <a:srgbClr val="8C3FB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1860</TotalTime>
  <Words>305</Words>
  <Application>Microsoft Macintosh PowerPoint</Application>
  <PresentationFormat>Widescreen</PresentationFormat>
  <Paragraphs>49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Amasis MT Pro Medium</vt:lpstr>
      <vt:lpstr>Aptos</vt:lpstr>
      <vt:lpstr>Arial</vt:lpstr>
      <vt:lpstr>Calibri</vt:lpstr>
      <vt:lpstr>Univers Light</vt:lpstr>
      <vt:lpstr>TribuneVTI</vt:lpstr>
      <vt:lpstr>AI Workshop 2: Building an ML Pipeline Tuesday 3rd February 2025</vt:lpstr>
      <vt:lpstr>Learning Objectives</vt:lpstr>
      <vt:lpstr>Recap of Machine Learning</vt:lpstr>
      <vt:lpstr>Recap of Machine Learning</vt:lpstr>
      <vt:lpstr>Types of ML Models</vt:lpstr>
      <vt:lpstr>Types of ML Models</vt:lpstr>
      <vt:lpstr>Types of Data</vt:lpstr>
      <vt:lpstr>Data Preprocessing</vt:lpstr>
      <vt:lpstr>Prompt Engineering</vt:lpstr>
      <vt:lpstr>Let’s Build an ML Pipeline</vt:lpstr>
      <vt:lpstr>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Omar Choudhry</dc:creator>
  <cp:lastModifiedBy>Omar Choudhry</cp:lastModifiedBy>
  <cp:revision>1</cp:revision>
  <dcterms:created xsi:type="dcterms:W3CDTF">2024-12-31T01:52:55Z</dcterms:created>
  <dcterms:modified xsi:type="dcterms:W3CDTF">2025-02-03T23:27:08Z</dcterms:modified>
</cp:coreProperties>
</file>

<file path=docProps/thumbnail.jpeg>
</file>